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3" r:id="rId3"/>
    <p:sldId id="272" r:id="rId4"/>
    <p:sldId id="271" r:id="rId5"/>
    <p:sldId id="263" r:id="rId6"/>
    <p:sldId id="264" r:id="rId7"/>
    <p:sldId id="265" r:id="rId8"/>
    <p:sldId id="266" r:id="rId9"/>
    <p:sldId id="267" r:id="rId10"/>
    <p:sldId id="275" r:id="rId11"/>
    <p:sldId id="276" r:id="rId12"/>
    <p:sldId id="278" r:id="rId13"/>
    <p:sldId id="279" r:id="rId14"/>
    <p:sldId id="280" r:id="rId15"/>
    <p:sldId id="261" r:id="rId16"/>
    <p:sldId id="270" r:id="rId17"/>
    <p:sldId id="262" r:id="rId18"/>
    <p:sldId id="269" r:id="rId19"/>
    <p:sldId id="258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1950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893AB4-7F2D-4D48-851E-52B94417B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4A1302-7E59-418D-8C92-43E17292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6BB8B9-CDCB-4CDC-845D-BB38F9EF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319-CB8D-4ACD-9A73-9322DF6B07DD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047AE85-120D-4B17-9A7A-DA2E7A2B3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F77638-79A7-45D3-A03A-41DC87B2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C77-9816-4030-B35E-E4B0C3AF9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941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431E-CB7F-4682-ACCA-995CDB414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15CDAC8-B5C6-4763-AFCC-3D44C0EEF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DF35F7-57E7-480B-B875-7B6CAC4F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319-CB8D-4ACD-9A73-9322DF6B07DD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7FBBA8-17D6-4185-A25C-F5C5F1385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079122-390C-479C-8B6C-E4991464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C77-9816-4030-B35E-E4B0C3AF9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74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FA50F8F-EFCD-4A53-9255-F592C28F1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E4923CE-0B7F-4C80-B1F3-FC9CA7770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AEAE3E-3D7C-43E1-8841-D09C6048C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319-CB8D-4ACD-9A73-9322DF6B07DD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5C0F56-F651-47CD-8327-15E5A9DD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C0CFE06-86AC-4477-B4F2-05BD7F56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C77-9816-4030-B35E-E4B0C3AF9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501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3058FF-6F9F-4781-99CC-6BC6B43A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46579C-E031-4B85-8BCF-F56EAC4BF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54F196-5261-409A-BEAC-F9417323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319-CB8D-4ACD-9A73-9322DF6B07DD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72CDFB-AA95-4BC1-86C4-F46C66FB3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9B0A7C-3ADA-4C0B-8570-FBE11E5A7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C77-9816-4030-B35E-E4B0C3AF9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016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B9C35E-754B-4D1B-B3AC-C77E2FD35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98A7D92-212A-42C5-B3C3-A6A98F45A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3546F2-E783-4B58-9EA4-C90073D90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319-CB8D-4ACD-9A73-9322DF6B07DD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4A894C3-63D7-4A0B-BB1D-0ACFE05D2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225A26-DFE9-4F4A-AB8D-829BBEB5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C77-9816-4030-B35E-E4B0C3AF9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176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84CDF0-E13C-44FB-AD12-20B44D6D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9A6EA6-0E65-4E59-A34B-D26E017F2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36AED75-8396-4483-A9A0-1C90C77BE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FA9A01E-B0AF-4BDF-8AB5-040F07F4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319-CB8D-4ACD-9A73-9322DF6B07DD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E9A5999-8969-4835-B5DE-09BAFC4D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9AB81B3-41BC-4A62-BA80-06EC0364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C77-9816-4030-B35E-E4B0C3AF9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933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D0BC07-3B3A-49C8-BBBC-D9B7D6AD7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AB96E53-EF17-4463-A6C6-A1E7B35F4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5587610-973D-43E0-99A6-454550C8A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0C0E09A-3B99-48CE-9976-DED1C9036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3A1F246-2E44-40A7-9141-DB072BDD3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CD122F6-8A5F-4BF5-8F92-706F9E9D3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319-CB8D-4ACD-9A73-9322DF6B07DD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167F395-AC36-43D1-B771-85C40A2B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20ECDD0-1AE4-46CA-AA13-D12CC619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C77-9816-4030-B35E-E4B0C3AF9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636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26A603-E28A-40D7-BD5F-CEF6DB2C2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3F05F1C-EAD5-4CBD-B29C-52263940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319-CB8D-4ACD-9A73-9322DF6B07DD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B32169-B251-41E9-AB5A-014D5DB16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A571CAA-178B-472F-B02F-79D36D1C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C77-9816-4030-B35E-E4B0C3AF9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366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29C2F4E-D195-4D60-97E2-A4B5DFACA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319-CB8D-4ACD-9A73-9322DF6B07DD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9273412-93B3-4AA7-9D9E-74FE7319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D188941-AE93-4925-8E16-4786AB47D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C77-9816-4030-B35E-E4B0C3AF9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058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0F36A3-A92E-4C6E-AC56-06957ED2A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7BC6F9-43D4-4534-8253-EFAB299BA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0E02F96-6AAE-4C13-848F-3F4C86221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C7BEA8-8CEE-42EE-9499-EAFFDB8B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319-CB8D-4ACD-9A73-9322DF6B07DD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299B8E8-A872-43F2-BACE-E635E4409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6FD97C6-13B3-41A0-8046-2243E7FF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C77-9816-4030-B35E-E4B0C3AF9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416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2A228A-3167-4C69-A59F-154FBA5C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8DC8C35-07C7-49AC-B843-4A4EEFD0C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D0676E7-266C-417B-B9A2-FA48EACAB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4ACB9DD-FD5B-493A-ADF2-D0614C07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319-CB8D-4ACD-9A73-9322DF6B07DD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DAAAC16-8A6F-4B2F-A877-805F3C3DA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C1E671-4957-402E-8961-61276B28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C77-9816-4030-B35E-E4B0C3AF9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368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AF11136-7D49-4499-BE15-F69CAB050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CB4260-89CA-46F8-B8AB-931537556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5CB0C1-C198-4104-A961-0409889D6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EA319-CB8D-4ACD-9A73-9322DF6B07DD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BE580D-9ABE-453D-B2A7-156C8B50A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01EE9E-63D1-4CFA-99CE-4747081A6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BEC77-9816-4030-B35E-E4B0C3AF9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79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bcplan.or.k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bcplan.or.k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932DF53B-F850-4593-9A5F-7A435F8F5694}"/>
              </a:ext>
            </a:extLst>
          </p:cNvPr>
          <p:cNvSpPr/>
          <p:nvPr/>
        </p:nvSpPr>
        <p:spPr>
          <a:xfrm>
            <a:off x="0" y="6381328"/>
            <a:ext cx="12192000" cy="476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3816D1E-BAFF-44A0-B723-C2B03C2EE8B5}"/>
              </a:ext>
            </a:extLst>
          </p:cNvPr>
          <p:cNvGrpSpPr/>
          <p:nvPr/>
        </p:nvGrpSpPr>
        <p:grpSpPr>
          <a:xfrm>
            <a:off x="7166869" y="6486470"/>
            <a:ext cx="4715735" cy="266388"/>
            <a:chOff x="4283968" y="6474980"/>
            <a:chExt cx="4715735" cy="26638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0274AF-82BF-4EA9-AC2C-ECBFAF6BD53B}"/>
                </a:ext>
              </a:extLst>
            </p:cNvPr>
            <p:cNvSpPr txBox="1"/>
            <p:nvPr/>
          </p:nvSpPr>
          <p:spPr>
            <a:xfrm>
              <a:off x="4283968" y="6503174"/>
              <a:ext cx="3527216" cy="238194"/>
            </a:xfrm>
            <a:prstGeom prst="rect">
              <a:avLst/>
            </a:prstGeom>
            <a:noFill/>
          </p:spPr>
          <p:txBody>
            <a:bodyPr wrap="none" lIns="98727" tIns="49365" rIns="98727" bIns="49365" rtlCol="0">
              <a:spAutoFit/>
            </a:bodyPr>
            <a:lstStyle/>
            <a:p>
              <a:pPr algn="r"/>
              <a:r>
                <a:rPr lang="en-US" altLang="ko-KR" sz="900" dirty="0">
                  <a:latin typeface="Arial Black" pitchFamily="34" charset="0"/>
                  <a:ea typeface="Cambria Math" pitchFamily="18" charset="0"/>
                </a:rPr>
                <a:t>THE SUWON CHAMBER OF COMMERCE &amp; INDUSTRY</a:t>
              </a:r>
              <a:endParaRPr lang="ko-KR" altLang="en-US" sz="900" dirty="0">
                <a:latin typeface="Arial Black" pitchFamily="34" charset="0"/>
              </a:endParaRPr>
            </a:p>
          </p:txBody>
        </p:sp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9CBEF20E-7DDF-47DC-98F9-D04493CBD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1186" y="6474980"/>
              <a:ext cx="1188517" cy="254682"/>
            </a:xfrm>
            <a:prstGeom prst="rect">
              <a:avLst/>
            </a:prstGeom>
          </p:spPr>
        </p:pic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49AF295B-F206-4D5C-B1C8-523005800736}"/>
              </a:ext>
            </a:extLst>
          </p:cNvPr>
          <p:cNvSpPr/>
          <p:nvPr/>
        </p:nvSpPr>
        <p:spPr>
          <a:xfrm>
            <a:off x="0" y="0"/>
            <a:ext cx="12192000" cy="322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2E487-116B-4A1C-AFB4-865B0FC29BC8}"/>
              </a:ext>
            </a:extLst>
          </p:cNvPr>
          <p:cNvSpPr txBox="1"/>
          <p:nvPr/>
        </p:nvSpPr>
        <p:spPr>
          <a:xfrm>
            <a:off x="713498" y="889625"/>
            <a:ext cx="107650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청년재직자</a:t>
            </a:r>
            <a:r>
              <a:rPr lang="ko-KR" alt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내일채움공제</a:t>
            </a:r>
            <a:endParaRPr lang="en-US" altLang="ko-KR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온라인 청약신청 매뉴얼</a:t>
            </a:r>
            <a:r>
              <a:rPr lang="en-US" altLang="ko-KR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기업용</a:t>
            </a:r>
            <a:r>
              <a:rPr lang="en-US" altLang="ko-KR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381149-F611-4C80-8A8A-4CB71330590D}"/>
              </a:ext>
            </a:extLst>
          </p:cNvPr>
          <p:cNvSpPr txBox="1"/>
          <p:nvPr/>
        </p:nvSpPr>
        <p:spPr>
          <a:xfrm>
            <a:off x="123825" y="3469094"/>
            <a:ext cx="793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※ </a:t>
            </a:r>
            <a:r>
              <a:rPr lang="ko-KR" altLang="en-US" b="1" dirty="0"/>
              <a:t>청약신청은 기업이 먼저 신청완료 한 후</a:t>
            </a:r>
            <a:r>
              <a:rPr lang="en-US" altLang="ko-KR" b="1" dirty="0"/>
              <a:t>, </a:t>
            </a:r>
            <a:r>
              <a:rPr lang="ko-KR" altLang="en-US" b="1" dirty="0"/>
              <a:t>핵심인력이 </a:t>
            </a:r>
            <a:r>
              <a:rPr lang="ko-KR" altLang="en-US" b="1" dirty="0" err="1"/>
              <a:t>신청가능합니다</a:t>
            </a:r>
            <a:r>
              <a:rPr lang="en-US" altLang="ko-KR" b="1" dirty="0"/>
              <a:t>.</a:t>
            </a:r>
          </a:p>
          <a:p>
            <a:endParaRPr lang="ko-KR" altLang="en-US" b="1" dirty="0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2CC66CAC-7EA9-46F4-B474-059EE0940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7938" y="5055640"/>
            <a:ext cx="2120900" cy="952500"/>
          </a:xfrm>
          <a:prstGeom prst="rect">
            <a:avLst/>
          </a:prstGeom>
          <a:noFill/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1C27FA69-5097-4040-A3EA-9EECA0AD4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1369" y="4843231"/>
            <a:ext cx="2921000" cy="1016000"/>
          </a:xfrm>
          <a:prstGeom prst="rect">
            <a:avLst/>
          </a:prstGeom>
          <a:noFill/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898702C-B9D3-489E-AE0C-9999A8DDBC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722" y="4873919"/>
            <a:ext cx="2444726" cy="108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60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5292598" y="353314"/>
            <a:ext cx="869187" cy="387603"/>
          </a:xfrm>
          <a:custGeom>
            <a:avLst/>
            <a:gdLst>
              <a:gd name="connsiteX0" fmla="*/ 6350 w 869187"/>
              <a:gd name="connsiteY0" fmla="*/ 6350 h 387603"/>
              <a:gd name="connsiteX1" fmla="*/ 862837 w 869187"/>
              <a:gd name="connsiteY1" fmla="*/ 6350 h 387603"/>
              <a:gd name="connsiteX2" fmla="*/ 862837 w 869187"/>
              <a:gd name="connsiteY2" fmla="*/ 381253 h 387603"/>
              <a:gd name="connsiteX3" fmla="*/ 6350 w 869187"/>
              <a:gd name="connsiteY3" fmla="*/ 381253 h 387603"/>
              <a:gd name="connsiteX4" fmla="*/ 6350 w 869187"/>
              <a:gd name="connsiteY4" fmla="*/ 6350 h 3876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69187" h="387603">
                <a:moveTo>
                  <a:pt x="6350" y="6350"/>
                </a:moveTo>
                <a:lnTo>
                  <a:pt x="862837" y="6350"/>
                </a:lnTo>
                <a:lnTo>
                  <a:pt x="862837" y="381253"/>
                </a:lnTo>
                <a:lnTo>
                  <a:pt x="6350" y="381253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06313" y="367029"/>
            <a:ext cx="841756" cy="360171"/>
          </a:xfrm>
          <a:custGeom>
            <a:avLst/>
            <a:gdLst>
              <a:gd name="connsiteX0" fmla="*/ 6350 w 841756"/>
              <a:gd name="connsiteY0" fmla="*/ 6350 h 360171"/>
              <a:gd name="connsiteX1" fmla="*/ 6350 w 841756"/>
              <a:gd name="connsiteY1" fmla="*/ 353821 h 360171"/>
              <a:gd name="connsiteX2" fmla="*/ 835406 w 841756"/>
              <a:gd name="connsiteY2" fmla="*/ 353821 h 360171"/>
              <a:gd name="connsiteX3" fmla="*/ 835406 w 841756"/>
              <a:gd name="connsiteY3" fmla="*/ 6350 h 360171"/>
              <a:gd name="connsiteX4" fmla="*/ 6350 w 841756"/>
              <a:gd name="connsiteY4" fmla="*/ 6350 h 3601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1756" h="360171">
                <a:moveTo>
                  <a:pt x="6350" y="6350"/>
                </a:moveTo>
                <a:lnTo>
                  <a:pt x="6350" y="353821"/>
                </a:lnTo>
                <a:lnTo>
                  <a:pt x="835406" y="353821"/>
                </a:lnTo>
                <a:lnTo>
                  <a:pt x="835406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672586" y="3544570"/>
            <a:ext cx="2138680" cy="389127"/>
          </a:xfrm>
          <a:custGeom>
            <a:avLst/>
            <a:gdLst>
              <a:gd name="connsiteX0" fmla="*/ 6350 w 2138680"/>
              <a:gd name="connsiteY0" fmla="*/ 6350 h 389127"/>
              <a:gd name="connsiteX1" fmla="*/ 2132330 w 2138680"/>
              <a:gd name="connsiteY1" fmla="*/ 6350 h 389127"/>
              <a:gd name="connsiteX2" fmla="*/ 2132330 w 2138680"/>
              <a:gd name="connsiteY2" fmla="*/ 382777 h 389127"/>
              <a:gd name="connsiteX3" fmla="*/ 6350 w 2138680"/>
              <a:gd name="connsiteY3" fmla="*/ 382777 h 389127"/>
              <a:gd name="connsiteX4" fmla="*/ 6350 w 2138680"/>
              <a:gd name="connsiteY4" fmla="*/ 6350 h 3891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38680" h="389127">
                <a:moveTo>
                  <a:pt x="6350" y="6350"/>
                </a:moveTo>
                <a:lnTo>
                  <a:pt x="2132330" y="6350"/>
                </a:lnTo>
                <a:lnTo>
                  <a:pt x="2132330" y="382777"/>
                </a:lnTo>
                <a:lnTo>
                  <a:pt x="6350" y="382777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686302" y="3558286"/>
            <a:ext cx="2111248" cy="361695"/>
          </a:xfrm>
          <a:custGeom>
            <a:avLst/>
            <a:gdLst>
              <a:gd name="connsiteX0" fmla="*/ 6350 w 2111248"/>
              <a:gd name="connsiteY0" fmla="*/ 6350 h 361695"/>
              <a:gd name="connsiteX1" fmla="*/ 6350 w 2111248"/>
              <a:gd name="connsiteY1" fmla="*/ 355345 h 361695"/>
              <a:gd name="connsiteX2" fmla="*/ 2104898 w 2111248"/>
              <a:gd name="connsiteY2" fmla="*/ 355345 h 361695"/>
              <a:gd name="connsiteX3" fmla="*/ 2104898 w 2111248"/>
              <a:gd name="connsiteY3" fmla="*/ 6350 h 361695"/>
              <a:gd name="connsiteX4" fmla="*/ 6350 w 2111248"/>
              <a:gd name="connsiteY4" fmla="*/ 6350 h 3616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11248" h="361695">
                <a:moveTo>
                  <a:pt x="6350" y="6350"/>
                </a:moveTo>
                <a:lnTo>
                  <a:pt x="6350" y="355345"/>
                </a:lnTo>
                <a:lnTo>
                  <a:pt x="2104898" y="355345"/>
                </a:lnTo>
                <a:lnTo>
                  <a:pt x="2104898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155436" y="1345438"/>
            <a:ext cx="868589" cy="1044448"/>
          </a:xfrm>
          <a:custGeom>
            <a:avLst/>
            <a:gdLst>
              <a:gd name="connsiteX0" fmla="*/ 0 w 868589"/>
              <a:gd name="connsiteY0" fmla="*/ 854456 h 1044448"/>
              <a:gd name="connsiteX1" fmla="*/ 217170 w 868589"/>
              <a:gd name="connsiteY1" fmla="*/ 610108 h 1044448"/>
              <a:gd name="connsiteX2" fmla="*/ 217170 w 868589"/>
              <a:gd name="connsiteY2" fmla="*/ 776859 h 1044448"/>
              <a:gd name="connsiteX3" fmla="*/ 867156 w 868589"/>
              <a:gd name="connsiteY3" fmla="*/ 0 h 1044448"/>
              <a:gd name="connsiteX4" fmla="*/ 217170 w 868589"/>
              <a:gd name="connsiteY4" fmla="*/ 877823 h 1044448"/>
              <a:gd name="connsiteX5" fmla="*/ 217170 w 868589"/>
              <a:gd name="connsiteY5" fmla="*/ 1044448 h 1044448"/>
              <a:gd name="connsiteX6" fmla="*/ 0 w 868589"/>
              <a:gd name="connsiteY6" fmla="*/ 854456 h 10444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868589" h="1044448">
                <a:moveTo>
                  <a:pt x="0" y="854456"/>
                </a:moveTo>
                <a:lnTo>
                  <a:pt x="217170" y="610108"/>
                </a:lnTo>
                <a:lnTo>
                  <a:pt x="217170" y="776859"/>
                </a:lnTo>
                <a:cubicBezTo>
                  <a:pt x="582295" y="684148"/>
                  <a:pt x="844931" y="370204"/>
                  <a:pt x="867156" y="0"/>
                </a:cubicBezTo>
                <a:cubicBezTo>
                  <a:pt x="891667" y="407797"/>
                  <a:pt x="619252" y="775589"/>
                  <a:pt x="217170" y="877823"/>
                </a:cubicBezTo>
                <a:lnTo>
                  <a:pt x="217170" y="1044448"/>
                </a:lnTo>
                <a:lnTo>
                  <a:pt x="0" y="854456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155436" y="440436"/>
            <a:ext cx="868680" cy="955420"/>
          </a:xfrm>
          <a:custGeom>
            <a:avLst/>
            <a:gdLst>
              <a:gd name="connsiteX0" fmla="*/ 868680 w 868680"/>
              <a:gd name="connsiteY0" fmla="*/ 955420 h 955420"/>
              <a:gd name="connsiteX1" fmla="*/ 0 w 868680"/>
              <a:gd name="connsiteY1" fmla="*/ 100838 h 955420"/>
              <a:gd name="connsiteX2" fmla="*/ 0 w 868680"/>
              <a:gd name="connsiteY2" fmla="*/ 0 h 955420"/>
              <a:gd name="connsiteX3" fmla="*/ 868680 w 868680"/>
              <a:gd name="connsiteY3" fmla="*/ 854455 h 955420"/>
              <a:gd name="connsiteX4" fmla="*/ 868680 w 868680"/>
              <a:gd name="connsiteY4" fmla="*/ 955420 h 9554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68680" h="955420">
                <a:moveTo>
                  <a:pt x="868680" y="955420"/>
                </a:moveTo>
                <a:cubicBezTo>
                  <a:pt x="868680" y="483488"/>
                  <a:pt x="479806" y="100838"/>
                  <a:pt x="0" y="100838"/>
                </a:cubicBezTo>
                <a:lnTo>
                  <a:pt x="0" y="0"/>
                </a:lnTo>
                <a:cubicBezTo>
                  <a:pt x="479806" y="0"/>
                  <a:pt x="868680" y="382523"/>
                  <a:pt x="868680" y="854455"/>
                </a:cubicBezTo>
                <a:lnTo>
                  <a:pt x="868680" y="955420"/>
                </a:lnTo>
              </a:path>
            </a:pathLst>
          </a:custGeom>
          <a:solidFill>
            <a:srgbClr val="CD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149086" y="434086"/>
            <a:ext cx="881380" cy="1962150"/>
          </a:xfrm>
          <a:custGeom>
            <a:avLst/>
            <a:gdLst>
              <a:gd name="connsiteX0" fmla="*/ 875030 w 881380"/>
              <a:gd name="connsiteY0" fmla="*/ 961770 h 1962150"/>
              <a:gd name="connsiteX1" fmla="*/ 6350 w 881380"/>
              <a:gd name="connsiteY1" fmla="*/ 107188 h 1962150"/>
              <a:gd name="connsiteX2" fmla="*/ 6350 w 881380"/>
              <a:gd name="connsiteY2" fmla="*/ 6350 h 1962150"/>
              <a:gd name="connsiteX3" fmla="*/ 875030 w 881380"/>
              <a:gd name="connsiteY3" fmla="*/ 860805 h 1962150"/>
              <a:gd name="connsiteX4" fmla="*/ 875030 w 881380"/>
              <a:gd name="connsiteY4" fmla="*/ 961770 h 1962150"/>
              <a:gd name="connsiteX5" fmla="*/ 223520 w 881380"/>
              <a:gd name="connsiteY5" fmla="*/ 1789175 h 1962150"/>
              <a:gd name="connsiteX6" fmla="*/ 223520 w 881380"/>
              <a:gd name="connsiteY6" fmla="*/ 1955800 h 1962150"/>
              <a:gd name="connsiteX7" fmla="*/ 6350 w 881380"/>
              <a:gd name="connsiteY7" fmla="*/ 1765807 h 1962150"/>
              <a:gd name="connsiteX8" fmla="*/ 223520 w 881380"/>
              <a:gd name="connsiteY8" fmla="*/ 1521459 h 1962150"/>
              <a:gd name="connsiteX9" fmla="*/ 223520 w 881380"/>
              <a:gd name="connsiteY9" fmla="*/ 1688210 h 1962150"/>
              <a:gd name="connsiteX10" fmla="*/ 873506 w 881380"/>
              <a:gd name="connsiteY10" fmla="*/ 911351 h 1962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81380" h="1962150">
                <a:moveTo>
                  <a:pt x="875030" y="961770"/>
                </a:moveTo>
                <a:cubicBezTo>
                  <a:pt x="875030" y="489838"/>
                  <a:pt x="486156" y="107188"/>
                  <a:pt x="6350" y="107188"/>
                </a:cubicBezTo>
                <a:lnTo>
                  <a:pt x="6350" y="6350"/>
                </a:lnTo>
                <a:cubicBezTo>
                  <a:pt x="486156" y="6350"/>
                  <a:pt x="875030" y="388873"/>
                  <a:pt x="875030" y="860805"/>
                </a:cubicBezTo>
                <a:lnTo>
                  <a:pt x="875030" y="961770"/>
                </a:lnTo>
                <a:cubicBezTo>
                  <a:pt x="875030" y="1351406"/>
                  <a:pt x="607060" y="1691639"/>
                  <a:pt x="223520" y="1789175"/>
                </a:cubicBezTo>
                <a:lnTo>
                  <a:pt x="223520" y="1955800"/>
                </a:lnTo>
                <a:lnTo>
                  <a:pt x="6350" y="1765807"/>
                </a:lnTo>
                <a:lnTo>
                  <a:pt x="223520" y="1521459"/>
                </a:lnTo>
                <a:lnTo>
                  <a:pt x="223520" y="1688210"/>
                </a:lnTo>
                <a:cubicBezTo>
                  <a:pt x="588645" y="1595500"/>
                  <a:pt x="851281" y="1281556"/>
                  <a:pt x="873506" y="911351"/>
                </a:cubicBezTo>
              </a:path>
            </a:pathLst>
          </a:custGeom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5600"/>
            <a:ext cx="5778500" cy="6197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480300" y="1282700"/>
            <a:ext cx="6096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[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참고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]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480300" y="2108200"/>
            <a:ext cx="16256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※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인력일괄등록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480300" y="2946400"/>
            <a:ext cx="45212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[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인력일괄등록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]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버튼은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일괄적으로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핵심인력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정보를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등록할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있는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기능입니다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480300" y="4191000"/>
            <a:ext cx="4368800" cy="1117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[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샘플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다운로드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]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하여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양식에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맞게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작성한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엑셀파일을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[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파일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업로드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]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버튼을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클릭하여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업로드하여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[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적용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]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합니다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CE8AA0D-E330-4C22-8C9C-CF6158B5017B}"/>
              </a:ext>
            </a:extLst>
          </p:cNvPr>
          <p:cNvSpPr/>
          <p:nvPr/>
        </p:nvSpPr>
        <p:spPr>
          <a:xfrm>
            <a:off x="4599" y="0"/>
            <a:ext cx="12187401" cy="145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-6350" y="2182114"/>
            <a:ext cx="7283704" cy="2355088"/>
          </a:xfrm>
          <a:custGeom>
            <a:avLst/>
            <a:gdLst>
              <a:gd name="connsiteX0" fmla="*/ 6350 w 7283704"/>
              <a:gd name="connsiteY0" fmla="*/ 6350 h 2355088"/>
              <a:gd name="connsiteX1" fmla="*/ 7277354 w 7283704"/>
              <a:gd name="connsiteY1" fmla="*/ 6350 h 2355088"/>
              <a:gd name="connsiteX2" fmla="*/ 7277354 w 7283704"/>
              <a:gd name="connsiteY2" fmla="*/ 2348738 h 2355088"/>
              <a:gd name="connsiteX3" fmla="*/ 6350 w 7283704"/>
              <a:gd name="connsiteY3" fmla="*/ 2348738 h 2355088"/>
              <a:gd name="connsiteX4" fmla="*/ 6350 w 7283704"/>
              <a:gd name="connsiteY4" fmla="*/ 6350 h 2355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283704" h="2355088">
                <a:moveTo>
                  <a:pt x="6350" y="6350"/>
                </a:moveTo>
                <a:lnTo>
                  <a:pt x="7277354" y="6350"/>
                </a:lnTo>
                <a:lnTo>
                  <a:pt x="7277354" y="2348738"/>
                </a:lnTo>
                <a:lnTo>
                  <a:pt x="6350" y="2348738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8991" y="2207514"/>
            <a:ext cx="7232962" cy="2304288"/>
          </a:xfrm>
          <a:custGeom>
            <a:avLst/>
            <a:gdLst>
              <a:gd name="connsiteX0" fmla="*/ 6350 w 7232962"/>
              <a:gd name="connsiteY0" fmla="*/ 6350 h 2304288"/>
              <a:gd name="connsiteX1" fmla="*/ 6350 w 7232962"/>
              <a:gd name="connsiteY1" fmla="*/ 2297938 h 2304288"/>
              <a:gd name="connsiteX2" fmla="*/ 7226612 w 7232962"/>
              <a:gd name="connsiteY2" fmla="*/ 2297938 h 2304288"/>
              <a:gd name="connsiteX3" fmla="*/ 7226612 w 7232962"/>
              <a:gd name="connsiteY3" fmla="*/ 6350 h 2304288"/>
              <a:gd name="connsiteX4" fmla="*/ 6350 w 7232962"/>
              <a:gd name="connsiteY4" fmla="*/ 6350 h 2304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232962" h="2304288">
                <a:moveTo>
                  <a:pt x="6350" y="6350"/>
                </a:moveTo>
                <a:lnTo>
                  <a:pt x="6350" y="2297938"/>
                </a:lnTo>
                <a:lnTo>
                  <a:pt x="7226612" y="2297938"/>
                </a:lnTo>
                <a:lnTo>
                  <a:pt x="7226612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945637" y="2736850"/>
            <a:ext cx="645160" cy="387604"/>
          </a:xfrm>
          <a:custGeom>
            <a:avLst/>
            <a:gdLst>
              <a:gd name="connsiteX0" fmla="*/ 6350 w 645160"/>
              <a:gd name="connsiteY0" fmla="*/ 6350 h 387604"/>
              <a:gd name="connsiteX1" fmla="*/ 638810 w 645160"/>
              <a:gd name="connsiteY1" fmla="*/ 6350 h 387604"/>
              <a:gd name="connsiteX2" fmla="*/ 638810 w 645160"/>
              <a:gd name="connsiteY2" fmla="*/ 381254 h 387604"/>
              <a:gd name="connsiteX3" fmla="*/ 6350 w 645160"/>
              <a:gd name="connsiteY3" fmla="*/ 381254 h 387604"/>
              <a:gd name="connsiteX4" fmla="*/ 6350 w 645160"/>
              <a:gd name="connsiteY4" fmla="*/ 6350 h 3876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45160" h="387604">
                <a:moveTo>
                  <a:pt x="6350" y="6350"/>
                </a:moveTo>
                <a:lnTo>
                  <a:pt x="638810" y="6350"/>
                </a:lnTo>
                <a:lnTo>
                  <a:pt x="638810" y="381254"/>
                </a:lnTo>
                <a:lnTo>
                  <a:pt x="6350" y="381254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959354" y="2750566"/>
            <a:ext cx="617728" cy="360171"/>
          </a:xfrm>
          <a:custGeom>
            <a:avLst/>
            <a:gdLst>
              <a:gd name="connsiteX0" fmla="*/ 6350 w 617728"/>
              <a:gd name="connsiteY0" fmla="*/ 6350 h 360171"/>
              <a:gd name="connsiteX1" fmla="*/ 6350 w 617728"/>
              <a:gd name="connsiteY1" fmla="*/ 353821 h 360171"/>
              <a:gd name="connsiteX2" fmla="*/ 611378 w 617728"/>
              <a:gd name="connsiteY2" fmla="*/ 353821 h 360171"/>
              <a:gd name="connsiteX3" fmla="*/ 611378 w 617728"/>
              <a:gd name="connsiteY3" fmla="*/ 6350 h 360171"/>
              <a:gd name="connsiteX4" fmla="*/ 6350 w 617728"/>
              <a:gd name="connsiteY4" fmla="*/ 6350 h 3601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17728" h="360171">
                <a:moveTo>
                  <a:pt x="6350" y="6350"/>
                </a:moveTo>
                <a:lnTo>
                  <a:pt x="6350" y="353821"/>
                </a:lnTo>
                <a:lnTo>
                  <a:pt x="611378" y="353821"/>
                </a:lnTo>
                <a:lnTo>
                  <a:pt x="611378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10998" y="4081018"/>
            <a:ext cx="965200" cy="389127"/>
          </a:xfrm>
          <a:custGeom>
            <a:avLst/>
            <a:gdLst>
              <a:gd name="connsiteX0" fmla="*/ 6350 w 965200"/>
              <a:gd name="connsiteY0" fmla="*/ 6350 h 389127"/>
              <a:gd name="connsiteX1" fmla="*/ 958850 w 965200"/>
              <a:gd name="connsiteY1" fmla="*/ 6350 h 389127"/>
              <a:gd name="connsiteX2" fmla="*/ 958850 w 965200"/>
              <a:gd name="connsiteY2" fmla="*/ 382777 h 389127"/>
              <a:gd name="connsiteX3" fmla="*/ 6350 w 965200"/>
              <a:gd name="connsiteY3" fmla="*/ 382777 h 389127"/>
              <a:gd name="connsiteX4" fmla="*/ 6350 w 965200"/>
              <a:gd name="connsiteY4" fmla="*/ 6350 h 3891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65200" h="389127">
                <a:moveTo>
                  <a:pt x="6350" y="6350"/>
                </a:moveTo>
                <a:lnTo>
                  <a:pt x="958850" y="6350"/>
                </a:lnTo>
                <a:lnTo>
                  <a:pt x="958850" y="382777"/>
                </a:lnTo>
                <a:lnTo>
                  <a:pt x="6350" y="382777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24739" y="4094733"/>
            <a:ext cx="937717" cy="361696"/>
          </a:xfrm>
          <a:custGeom>
            <a:avLst/>
            <a:gdLst>
              <a:gd name="connsiteX0" fmla="*/ 6350 w 937717"/>
              <a:gd name="connsiteY0" fmla="*/ 6350 h 361696"/>
              <a:gd name="connsiteX1" fmla="*/ 6350 w 937717"/>
              <a:gd name="connsiteY1" fmla="*/ 355346 h 361696"/>
              <a:gd name="connsiteX2" fmla="*/ 931367 w 937717"/>
              <a:gd name="connsiteY2" fmla="*/ 355346 h 361696"/>
              <a:gd name="connsiteX3" fmla="*/ 931367 w 937717"/>
              <a:gd name="connsiteY3" fmla="*/ 6350 h 361696"/>
              <a:gd name="connsiteX4" fmla="*/ 6350 w 937717"/>
              <a:gd name="connsiteY4" fmla="*/ 6350 h 3616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37717" h="361696">
                <a:moveTo>
                  <a:pt x="6350" y="6350"/>
                </a:moveTo>
                <a:lnTo>
                  <a:pt x="6350" y="355346"/>
                </a:lnTo>
                <a:lnTo>
                  <a:pt x="931367" y="355346"/>
                </a:lnTo>
                <a:lnTo>
                  <a:pt x="931367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320286" y="4654042"/>
            <a:ext cx="1254759" cy="517143"/>
          </a:xfrm>
          <a:custGeom>
            <a:avLst/>
            <a:gdLst>
              <a:gd name="connsiteX0" fmla="*/ 6350 w 1254759"/>
              <a:gd name="connsiteY0" fmla="*/ 6350 h 517143"/>
              <a:gd name="connsiteX1" fmla="*/ 1248409 w 1254759"/>
              <a:gd name="connsiteY1" fmla="*/ 6350 h 517143"/>
              <a:gd name="connsiteX2" fmla="*/ 1248409 w 1254759"/>
              <a:gd name="connsiteY2" fmla="*/ 510793 h 517143"/>
              <a:gd name="connsiteX3" fmla="*/ 6350 w 1254759"/>
              <a:gd name="connsiteY3" fmla="*/ 510793 h 517143"/>
              <a:gd name="connsiteX4" fmla="*/ 6350 w 1254759"/>
              <a:gd name="connsiteY4" fmla="*/ 6350 h 5171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54759" h="517143">
                <a:moveTo>
                  <a:pt x="6350" y="6350"/>
                </a:moveTo>
                <a:lnTo>
                  <a:pt x="1248409" y="6350"/>
                </a:lnTo>
                <a:lnTo>
                  <a:pt x="1248409" y="510793"/>
                </a:lnTo>
                <a:lnTo>
                  <a:pt x="6350" y="510793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338701" y="4672457"/>
            <a:ext cx="1217929" cy="480313"/>
          </a:xfrm>
          <a:custGeom>
            <a:avLst/>
            <a:gdLst>
              <a:gd name="connsiteX0" fmla="*/ 6350 w 1217929"/>
              <a:gd name="connsiteY0" fmla="*/ 6350 h 480313"/>
              <a:gd name="connsiteX1" fmla="*/ 6350 w 1217929"/>
              <a:gd name="connsiteY1" fmla="*/ 473963 h 480313"/>
              <a:gd name="connsiteX2" fmla="*/ 1211579 w 1217929"/>
              <a:gd name="connsiteY2" fmla="*/ 473963 h 480313"/>
              <a:gd name="connsiteX3" fmla="*/ 1211579 w 1217929"/>
              <a:gd name="connsiteY3" fmla="*/ 6350 h 480313"/>
              <a:gd name="connsiteX4" fmla="*/ 6350 w 1217929"/>
              <a:gd name="connsiteY4" fmla="*/ 6350 h 4803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7929" h="480313">
                <a:moveTo>
                  <a:pt x="6350" y="6350"/>
                </a:moveTo>
                <a:lnTo>
                  <a:pt x="6350" y="473963"/>
                </a:lnTo>
                <a:lnTo>
                  <a:pt x="1211579" y="473963"/>
                </a:lnTo>
                <a:lnTo>
                  <a:pt x="1211579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146936"/>
            <a:ext cx="6903767" cy="4025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3200" y="5765800"/>
            <a:ext cx="96266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법인사업자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: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공제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가입된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사업자번호와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예금주의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사업자번호가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동일한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계좌번호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작성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필요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개인사업자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: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가입된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주민등록번호와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동일한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예금주의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계좌번호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작성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필요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7106967" y="1767485"/>
            <a:ext cx="5177699" cy="29369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355600" algn="l"/>
                <a:tab pos="4953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12.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거래은행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계좌번호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입력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[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검증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]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합니다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355600" algn="l"/>
                <a:tab pos="495300" algn="l"/>
              </a:tabLst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1800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동의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안내사항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읽어보신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후,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‘동의합니다’에</a:t>
            </a:r>
          </a:p>
          <a:p>
            <a:pPr>
              <a:lnSpc>
                <a:spcPts val="3200"/>
              </a:lnSpc>
              <a:tabLst>
                <a:tab pos="355600" algn="l"/>
                <a:tab pos="4953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체크한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[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다음단계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]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버튼을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클릭합니다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355600" algn="l"/>
                <a:tab pos="495300" algn="l"/>
              </a:tabLst>
            </a:pPr>
            <a:r>
              <a:rPr lang="en-US" altLang="zh-CN" sz="15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★</a:t>
            </a:r>
            <a:r>
              <a:rPr lang="en-US" altLang="zh-CN" sz="1596" b="1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핸드폰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번호가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포함된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평생계좌번호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사용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불가</a:t>
            </a:r>
          </a:p>
          <a:p>
            <a:pPr>
              <a:lnSpc>
                <a:spcPts val="2800"/>
              </a:lnSpc>
              <a:tabLst>
                <a:tab pos="355600" algn="l"/>
                <a:tab pos="495300" algn="l"/>
              </a:tabLst>
            </a:pPr>
            <a:r>
              <a:rPr lang="en-US" altLang="zh-CN" sz="15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★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2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단계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청약정보입력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에서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입력한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사업자등록번호의</a:t>
            </a:r>
          </a:p>
          <a:p>
            <a:pPr>
              <a:lnSpc>
                <a:spcPts val="3100"/>
              </a:lnSpc>
              <a:tabLst>
                <a:tab pos="355600" algn="l"/>
                <a:tab pos="495300" algn="l"/>
              </a:tabLst>
            </a:pPr>
            <a:r>
              <a:rPr lang="en-US" altLang="zh-CN" dirty="0"/>
              <a:t>		</a:t>
            </a:r>
            <a:r>
              <a:rPr lang="en-US" altLang="zh-CN" sz="1598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계좌를</a:t>
            </a:r>
            <a:r>
              <a:rPr lang="en-US" altLang="zh-CN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반드시</a:t>
            </a:r>
            <a:r>
              <a:rPr lang="en-US" altLang="zh-CN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사용하여야</a:t>
            </a:r>
            <a:r>
              <a:rPr lang="en-US" altLang="zh-CN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합니다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2B64E33-7FA9-468C-B718-7168D0153CBC}"/>
              </a:ext>
            </a:extLst>
          </p:cNvPr>
          <p:cNvSpPr/>
          <p:nvPr/>
        </p:nvSpPr>
        <p:spPr>
          <a:xfrm>
            <a:off x="4599" y="0"/>
            <a:ext cx="12187401" cy="145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말풍선: 사각형 16">
            <a:extLst>
              <a:ext uri="{FF2B5EF4-FFF2-40B4-BE49-F238E27FC236}">
                <a16:creationId xmlns:a16="http://schemas.microsoft.com/office/drawing/2014/main" id="{2A9F2848-BC9C-4F82-A46C-63373B66C362}"/>
              </a:ext>
            </a:extLst>
          </p:cNvPr>
          <p:cNvSpPr/>
          <p:nvPr/>
        </p:nvSpPr>
        <p:spPr>
          <a:xfrm>
            <a:off x="5740839" y="4656257"/>
            <a:ext cx="701027" cy="352853"/>
          </a:xfrm>
          <a:prstGeom prst="wedgeRectCallout">
            <a:avLst>
              <a:gd name="adj1" fmla="val -92270"/>
              <a:gd name="adj2" fmla="val 128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12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65862" y="2843530"/>
            <a:ext cx="7076440" cy="1448308"/>
          </a:xfrm>
          <a:custGeom>
            <a:avLst/>
            <a:gdLst>
              <a:gd name="connsiteX0" fmla="*/ 6350 w 7076440"/>
              <a:gd name="connsiteY0" fmla="*/ 6350 h 1448308"/>
              <a:gd name="connsiteX1" fmla="*/ 7070090 w 7076440"/>
              <a:gd name="connsiteY1" fmla="*/ 6350 h 1448308"/>
              <a:gd name="connsiteX2" fmla="*/ 7070090 w 7076440"/>
              <a:gd name="connsiteY2" fmla="*/ 1441958 h 1448308"/>
              <a:gd name="connsiteX3" fmla="*/ 6350 w 7076440"/>
              <a:gd name="connsiteY3" fmla="*/ 1441958 h 1448308"/>
              <a:gd name="connsiteX4" fmla="*/ 6350 w 7076440"/>
              <a:gd name="connsiteY4" fmla="*/ 6350 h 14483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076440" h="1448308">
                <a:moveTo>
                  <a:pt x="6350" y="6350"/>
                </a:moveTo>
                <a:lnTo>
                  <a:pt x="7070090" y="6350"/>
                </a:lnTo>
                <a:lnTo>
                  <a:pt x="7070090" y="1441958"/>
                </a:lnTo>
                <a:lnTo>
                  <a:pt x="6350" y="1441958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96329" y="2874009"/>
            <a:ext cx="7015492" cy="1387348"/>
          </a:xfrm>
          <a:custGeom>
            <a:avLst/>
            <a:gdLst>
              <a:gd name="connsiteX0" fmla="*/ 6350 w 7015492"/>
              <a:gd name="connsiteY0" fmla="*/ 6350 h 1387348"/>
              <a:gd name="connsiteX1" fmla="*/ 6350 w 7015492"/>
              <a:gd name="connsiteY1" fmla="*/ 1380998 h 1387348"/>
              <a:gd name="connsiteX2" fmla="*/ 7009142 w 7015492"/>
              <a:gd name="connsiteY2" fmla="*/ 1380998 h 1387348"/>
              <a:gd name="connsiteX3" fmla="*/ 7009142 w 7015492"/>
              <a:gd name="connsiteY3" fmla="*/ 6350 h 1387348"/>
              <a:gd name="connsiteX4" fmla="*/ 6350 w 7015492"/>
              <a:gd name="connsiteY4" fmla="*/ 6350 h 13873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015492" h="1387348">
                <a:moveTo>
                  <a:pt x="6350" y="6350"/>
                </a:moveTo>
                <a:lnTo>
                  <a:pt x="6350" y="1380998"/>
                </a:lnTo>
                <a:lnTo>
                  <a:pt x="7009142" y="1380998"/>
                </a:lnTo>
                <a:lnTo>
                  <a:pt x="7009142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1336" y="2749296"/>
            <a:ext cx="307848" cy="309371"/>
          </a:xfrm>
          <a:custGeom>
            <a:avLst/>
            <a:gdLst>
              <a:gd name="connsiteX0" fmla="*/ 0 w 307848"/>
              <a:gd name="connsiteY0" fmla="*/ 154685 h 309371"/>
              <a:gd name="connsiteX1" fmla="*/ 153924 w 307848"/>
              <a:gd name="connsiteY1" fmla="*/ 0 h 309371"/>
              <a:gd name="connsiteX2" fmla="*/ 307848 w 307848"/>
              <a:gd name="connsiteY2" fmla="*/ 154685 h 309371"/>
              <a:gd name="connsiteX3" fmla="*/ 153924 w 307848"/>
              <a:gd name="connsiteY3" fmla="*/ 309371 h 309371"/>
              <a:gd name="connsiteX4" fmla="*/ 0 w 307848"/>
              <a:gd name="connsiteY4" fmla="*/ 154685 h 3093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7848" h="309371">
                <a:moveTo>
                  <a:pt x="0" y="154685"/>
                </a:moveTo>
                <a:cubicBezTo>
                  <a:pt x="0" y="69214"/>
                  <a:pt x="68914" y="0"/>
                  <a:pt x="153924" y="0"/>
                </a:cubicBezTo>
                <a:cubicBezTo>
                  <a:pt x="238937" y="0"/>
                  <a:pt x="307848" y="69214"/>
                  <a:pt x="307848" y="154685"/>
                </a:cubicBezTo>
                <a:cubicBezTo>
                  <a:pt x="307848" y="240156"/>
                  <a:pt x="238937" y="309371"/>
                  <a:pt x="153924" y="309371"/>
                </a:cubicBezTo>
                <a:cubicBezTo>
                  <a:pt x="68914" y="309371"/>
                  <a:pt x="0" y="240156"/>
                  <a:pt x="0" y="154685"/>
                </a:cubicBez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4986" y="2742946"/>
            <a:ext cx="320548" cy="322071"/>
          </a:xfrm>
          <a:custGeom>
            <a:avLst/>
            <a:gdLst>
              <a:gd name="connsiteX0" fmla="*/ 6350 w 320548"/>
              <a:gd name="connsiteY0" fmla="*/ 161035 h 322071"/>
              <a:gd name="connsiteX1" fmla="*/ 160274 w 320548"/>
              <a:gd name="connsiteY1" fmla="*/ 6350 h 322071"/>
              <a:gd name="connsiteX2" fmla="*/ 314198 w 320548"/>
              <a:gd name="connsiteY2" fmla="*/ 161035 h 322071"/>
              <a:gd name="connsiteX3" fmla="*/ 160274 w 320548"/>
              <a:gd name="connsiteY3" fmla="*/ 315721 h 322071"/>
              <a:gd name="connsiteX4" fmla="*/ 6350 w 320548"/>
              <a:gd name="connsiteY4" fmla="*/ 161035 h 3220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0548" h="322071">
                <a:moveTo>
                  <a:pt x="6350" y="161035"/>
                </a:moveTo>
                <a:cubicBezTo>
                  <a:pt x="6350" y="75564"/>
                  <a:pt x="75264" y="6350"/>
                  <a:pt x="160274" y="6350"/>
                </a:cubicBezTo>
                <a:cubicBezTo>
                  <a:pt x="245287" y="6350"/>
                  <a:pt x="314198" y="75564"/>
                  <a:pt x="314198" y="161035"/>
                </a:cubicBezTo>
                <a:cubicBezTo>
                  <a:pt x="314198" y="246506"/>
                  <a:pt x="245287" y="315721"/>
                  <a:pt x="160274" y="315721"/>
                </a:cubicBezTo>
                <a:cubicBezTo>
                  <a:pt x="75264" y="315721"/>
                  <a:pt x="6350" y="246506"/>
                  <a:pt x="6350" y="16103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65862" y="5054854"/>
            <a:ext cx="7076440" cy="910335"/>
          </a:xfrm>
          <a:custGeom>
            <a:avLst/>
            <a:gdLst>
              <a:gd name="connsiteX0" fmla="*/ 6350 w 7076440"/>
              <a:gd name="connsiteY0" fmla="*/ 6350 h 910335"/>
              <a:gd name="connsiteX1" fmla="*/ 7070090 w 7076440"/>
              <a:gd name="connsiteY1" fmla="*/ 6350 h 910335"/>
              <a:gd name="connsiteX2" fmla="*/ 7070090 w 7076440"/>
              <a:gd name="connsiteY2" fmla="*/ 903985 h 910335"/>
              <a:gd name="connsiteX3" fmla="*/ 6350 w 7076440"/>
              <a:gd name="connsiteY3" fmla="*/ 903985 h 910335"/>
              <a:gd name="connsiteX4" fmla="*/ 6350 w 7076440"/>
              <a:gd name="connsiteY4" fmla="*/ 6350 h 910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076440" h="910335">
                <a:moveTo>
                  <a:pt x="6350" y="6350"/>
                </a:moveTo>
                <a:lnTo>
                  <a:pt x="7070090" y="6350"/>
                </a:lnTo>
                <a:lnTo>
                  <a:pt x="7070090" y="903985"/>
                </a:lnTo>
                <a:lnTo>
                  <a:pt x="6350" y="903985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84912" y="5073904"/>
            <a:ext cx="7038340" cy="872235"/>
          </a:xfrm>
          <a:custGeom>
            <a:avLst/>
            <a:gdLst>
              <a:gd name="connsiteX0" fmla="*/ 6350 w 7038340"/>
              <a:gd name="connsiteY0" fmla="*/ 6350 h 872235"/>
              <a:gd name="connsiteX1" fmla="*/ 6350 w 7038340"/>
              <a:gd name="connsiteY1" fmla="*/ 865885 h 872235"/>
              <a:gd name="connsiteX2" fmla="*/ 7031990 w 7038340"/>
              <a:gd name="connsiteY2" fmla="*/ 865885 h 872235"/>
              <a:gd name="connsiteX3" fmla="*/ 7031990 w 7038340"/>
              <a:gd name="connsiteY3" fmla="*/ 6350 h 872235"/>
              <a:gd name="connsiteX4" fmla="*/ 6350 w 7038340"/>
              <a:gd name="connsiteY4" fmla="*/ 6350 h 8722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038340" h="872235">
                <a:moveTo>
                  <a:pt x="6350" y="6350"/>
                </a:moveTo>
                <a:lnTo>
                  <a:pt x="6350" y="865885"/>
                </a:lnTo>
                <a:lnTo>
                  <a:pt x="7031990" y="865885"/>
                </a:lnTo>
                <a:lnTo>
                  <a:pt x="7031990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0292" y="4905756"/>
            <a:ext cx="307848" cy="309372"/>
          </a:xfrm>
          <a:custGeom>
            <a:avLst/>
            <a:gdLst>
              <a:gd name="connsiteX0" fmla="*/ 0 w 307848"/>
              <a:gd name="connsiteY0" fmla="*/ 154686 h 309372"/>
              <a:gd name="connsiteX1" fmla="*/ 153924 w 307848"/>
              <a:gd name="connsiteY1" fmla="*/ 0 h 309372"/>
              <a:gd name="connsiteX2" fmla="*/ 307848 w 307848"/>
              <a:gd name="connsiteY2" fmla="*/ 154686 h 309372"/>
              <a:gd name="connsiteX3" fmla="*/ 153924 w 307848"/>
              <a:gd name="connsiteY3" fmla="*/ 309372 h 309372"/>
              <a:gd name="connsiteX4" fmla="*/ 0 w 307848"/>
              <a:gd name="connsiteY4" fmla="*/ 154686 h 309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7848" h="309372">
                <a:moveTo>
                  <a:pt x="0" y="154686"/>
                </a:moveTo>
                <a:cubicBezTo>
                  <a:pt x="0" y="69214"/>
                  <a:pt x="68914" y="0"/>
                  <a:pt x="153924" y="0"/>
                </a:cubicBezTo>
                <a:cubicBezTo>
                  <a:pt x="238937" y="0"/>
                  <a:pt x="307848" y="69214"/>
                  <a:pt x="307848" y="154686"/>
                </a:cubicBezTo>
                <a:cubicBezTo>
                  <a:pt x="307848" y="240157"/>
                  <a:pt x="238937" y="309372"/>
                  <a:pt x="153924" y="309372"/>
                </a:cubicBezTo>
                <a:cubicBezTo>
                  <a:pt x="68914" y="309372"/>
                  <a:pt x="0" y="240157"/>
                  <a:pt x="0" y="154686"/>
                </a:cubicBez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3942" y="4899406"/>
            <a:ext cx="320548" cy="322072"/>
          </a:xfrm>
          <a:custGeom>
            <a:avLst/>
            <a:gdLst>
              <a:gd name="connsiteX0" fmla="*/ 6350 w 320548"/>
              <a:gd name="connsiteY0" fmla="*/ 161036 h 322072"/>
              <a:gd name="connsiteX1" fmla="*/ 160274 w 320548"/>
              <a:gd name="connsiteY1" fmla="*/ 6350 h 322072"/>
              <a:gd name="connsiteX2" fmla="*/ 314198 w 320548"/>
              <a:gd name="connsiteY2" fmla="*/ 161036 h 322072"/>
              <a:gd name="connsiteX3" fmla="*/ 160274 w 320548"/>
              <a:gd name="connsiteY3" fmla="*/ 315722 h 322072"/>
              <a:gd name="connsiteX4" fmla="*/ 6350 w 320548"/>
              <a:gd name="connsiteY4" fmla="*/ 161036 h 322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0548" h="322072">
                <a:moveTo>
                  <a:pt x="6350" y="161036"/>
                </a:moveTo>
                <a:cubicBezTo>
                  <a:pt x="6350" y="75564"/>
                  <a:pt x="75264" y="6350"/>
                  <a:pt x="160274" y="6350"/>
                </a:cubicBezTo>
                <a:cubicBezTo>
                  <a:pt x="245287" y="6350"/>
                  <a:pt x="314198" y="75564"/>
                  <a:pt x="314198" y="161036"/>
                </a:cubicBezTo>
                <a:cubicBezTo>
                  <a:pt x="314198" y="246507"/>
                  <a:pt x="245287" y="315722"/>
                  <a:pt x="160274" y="315722"/>
                </a:cubicBezTo>
                <a:cubicBezTo>
                  <a:pt x="75264" y="315722"/>
                  <a:pt x="6350" y="246507"/>
                  <a:pt x="6350" y="16103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596900"/>
            <a:ext cx="7264400" cy="537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429500" y="1638300"/>
            <a:ext cx="4355359" cy="441922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330200" algn="l"/>
              </a:tabLst>
            </a:pP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13.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내일채움공제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가입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필요한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서류를</a:t>
            </a:r>
          </a:p>
          <a:p>
            <a:pPr>
              <a:lnSpc>
                <a:spcPts val="3200"/>
              </a:lnSpc>
              <a:tabLst>
                <a:tab pos="330200" algn="l"/>
              </a:tabLst>
            </a:pPr>
            <a:r>
              <a:rPr lang="en-US" altLang="zh-CN" b="1" dirty="0"/>
              <a:t>	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제출합니다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  <a:p>
            <a:pPr>
              <a:lnSpc>
                <a:spcPts val="3200"/>
              </a:lnSpc>
              <a:tabLst>
                <a:tab pos="3302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1800" dirty="0">
                <a:latin typeface="Times New Roman" pitchFamily="18" charset="0"/>
                <a:cs typeface="Times New Roman" pitchFamily="18" charset="0"/>
              </a:rPr>
              <a:t>사업자등록증</a:t>
            </a:r>
            <a:endParaRPr lang="en-US" altLang="zh-CN" sz="1800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3200"/>
              </a:lnSpc>
              <a:tabLst>
                <a:tab pos="3302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1800" dirty="0">
                <a:latin typeface="Times New Roman" pitchFamily="18" charset="0"/>
                <a:cs typeface="Times New Roman" pitchFamily="18" charset="0"/>
              </a:rPr>
              <a:t>국세</a:t>
            </a:r>
            <a:r>
              <a:rPr lang="ko-KR" altLang="en-US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납세증명서</a:t>
            </a:r>
            <a:endParaRPr lang="en-US" altLang="ko-KR" sz="1800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3200"/>
              </a:lnSpc>
              <a:tabLst>
                <a:tab pos="3302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Times New Roman" pitchFamily="18" charset="0"/>
              </a:rPr>
              <a:t>    - </a:t>
            </a:r>
            <a:r>
              <a:rPr lang="ko-KR" altLang="en-US" dirty="0">
                <a:solidFill>
                  <a:srgbClr val="000000"/>
                </a:solidFill>
                <a:latin typeface="맑은 고딕" pitchFamily="18" charset="0"/>
                <a:cs typeface="Times New Roman" pitchFamily="18" charset="0"/>
              </a:rPr>
              <a:t>지방세납세증명서</a:t>
            </a:r>
            <a:endParaRPr lang="en-US" altLang="zh-CN" sz="1800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3200"/>
              </a:lnSpc>
              <a:tabLst>
                <a:tab pos="330200" algn="l"/>
              </a:tabLst>
            </a:pPr>
            <a:r>
              <a:rPr lang="en-US" altLang="zh-CN" dirty="0"/>
              <a:t>	</a:t>
            </a:r>
            <a:r>
              <a:rPr lang="en-US" altLang="zh-CN" sz="1800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접수일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기준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유효기간이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유효한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서류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  <a:p>
            <a:pPr>
              <a:lnSpc>
                <a:spcPts val="3200"/>
              </a:lnSpc>
              <a:tabLst>
                <a:tab pos="330200" algn="l"/>
              </a:tabLst>
            </a:pPr>
            <a:r>
              <a:rPr lang="en-US" altLang="zh-CN" dirty="0"/>
              <a:t>	</a:t>
            </a:r>
            <a:r>
              <a:rPr lang="en-US" altLang="zh-CN" sz="1800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*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접수일은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핵심인력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신청일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기준임</a:t>
            </a:r>
          </a:p>
          <a:p>
            <a:pPr>
              <a:lnSpc>
                <a:spcPts val="3200"/>
              </a:lnSpc>
              <a:tabLst>
                <a:tab pos="3302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1800" dirty="0">
                <a:latin typeface="Times New Roman" pitchFamily="18" charset="0"/>
                <a:cs typeface="Times New Roman" pitchFamily="18" charset="0"/>
              </a:rPr>
              <a:t>법인등기부등본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o-KR" altLang="en-US" sz="1800" dirty="0" err="1">
                <a:latin typeface="Times New Roman" pitchFamily="18" charset="0"/>
                <a:cs typeface="Times New Roman" pitchFamily="18" charset="0"/>
              </a:rPr>
              <a:t>법인경우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CN" sz="1800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3200"/>
              </a:lnSpc>
              <a:tabLst>
                <a:tab pos="3302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1800" dirty="0">
                <a:latin typeface="Times New Roman" pitchFamily="18" charset="0"/>
                <a:cs typeface="Times New Roman" pitchFamily="18" charset="0"/>
              </a:rPr>
              <a:t>주주명부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o-KR" altLang="en-US" sz="1800" dirty="0" err="1">
                <a:latin typeface="Times New Roman" pitchFamily="18" charset="0"/>
                <a:cs typeface="Times New Roman" pitchFamily="18" charset="0"/>
              </a:rPr>
              <a:t>법인경우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CN" sz="1800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330200" algn="l"/>
              </a:tabLst>
            </a:pP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14.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기타사항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체크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합니다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6FE41C7-5760-4BAB-A2D7-EA84E1486C7C}"/>
              </a:ext>
            </a:extLst>
          </p:cNvPr>
          <p:cNvSpPr/>
          <p:nvPr/>
        </p:nvSpPr>
        <p:spPr>
          <a:xfrm>
            <a:off x="4599" y="0"/>
            <a:ext cx="12187401" cy="145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말풍선: 사각형 15">
            <a:extLst>
              <a:ext uri="{FF2B5EF4-FFF2-40B4-BE49-F238E27FC236}">
                <a16:creationId xmlns:a16="http://schemas.microsoft.com/office/drawing/2014/main" id="{835C79C3-0D77-49BB-8FCF-05BF7DF74721}"/>
              </a:ext>
            </a:extLst>
          </p:cNvPr>
          <p:cNvSpPr/>
          <p:nvPr/>
        </p:nvSpPr>
        <p:spPr>
          <a:xfrm>
            <a:off x="1822696" y="2050088"/>
            <a:ext cx="701027" cy="352853"/>
          </a:xfrm>
          <a:prstGeom prst="wedgeRectCallout">
            <a:avLst>
              <a:gd name="adj1" fmla="val -85023"/>
              <a:gd name="adj2" fmla="val 164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13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말풍선: 사각형 17">
            <a:extLst>
              <a:ext uri="{FF2B5EF4-FFF2-40B4-BE49-F238E27FC236}">
                <a16:creationId xmlns:a16="http://schemas.microsoft.com/office/drawing/2014/main" id="{45AF57D2-3DF7-4435-AF47-EDC86EDF979B}"/>
              </a:ext>
            </a:extLst>
          </p:cNvPr>
          <p:cNvSpPr/>
          <p:nvPr/>
        </p:nvSpPr>
        <p:spPr>
          <a:xfrm>
            <a:off x="1344428" y="4566414"/>
            <a:ext cx="701027" cy="352853"/>
          </a:xfrm>
          <a:prstGeom prst="wedgeRectCallout">
            <a:avLst>
              <a:gd name="adj1" fmla="val -86836"/>
              <a:gd name="adj2" fmla="val 2005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14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26670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9662" y="737361"/>
            <a:ext cx="7458964" cy="1751584"/>
          </a:xfrm>
          <a:custGeom>
            <a:avLst/>
            <a:gdLst>
              <a:gd name="connsiteX0" fmla="*/ 6350 w 7458964"/>
              <a:gd name="connsiteY0" fmla="*/ 6350 h 1751584"/>
              <a:gd name="connsiteX1" fmla="*/ 7452614 w 7458964"/>
              <a:gd name="connsiteY1" fmla="*/ 6350 h 1751584"/>
              <a:gd name="connsiteX2" fmla="*/ 7452614 w 7458964"/>
              <a:gd name="connsiteY2" fmla="*/ 1745234 h 1751584"/>
              <a:gd name="connsiteX3" fmla="*/ 6350 w 7458964"/>
              <a:gd name="connsiteY3" fmla="*/ 1745234 h 1751584"/>
              <a:gd name="connsiteX4" fmla="*/ 6350 w 7458964"/>
              <a:gd name="connsiteY4" fmla="*/ 6350 h 17515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458964" h="1751584">
                <a:moveTo>
                  <a:pt x="6350" y="6350"/>
                </a:moveTo>
                <a:lnTo>
                  <a:pt x="7452614" y="6350"/>
                </a:lnTo>
                <a:lnTo>
                  <a:pt x="7452614" y="1745234"/>
                </a:lnTo>
                <a:lnTo>
                  <a:pt x="6350" y="1745234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08473" y="756158"/>
            <a:ext cx="7421357" cy="1713991"/>
          </a:xfrm>
          <a:custGeom>
            <a:avLst/>
            <a:gdLst>
              <a:gd name="connsiteX0" fmla="*/ 6350 w 7421357"/>
              <a:gd name="connsiteY0" fmla="*/ 6350 h 1713991"/>
              <a:gd name="connsiteX1" fmla="*/ 6350 w 7421357"/>
              <a:gd name="connsiteY1" fmla="*/ 1707641 h 1713991"/>
              <a:gd name="connsiteX2" fmla="*/ 7415007 w 7421357"/>
              <a:gd name="connsiteY2" fmla="*/ 1707641 h 1713991"/>
              <a:gd name="connsiteX3" fmla="*/ 7415007 w 7421357"/>
              <a:gd name="connsiteY3" fmla="*/ 6350 h 1713991"/>
              <a:gd name="connsiteX4" fmla="*/ 6350 w 7421357"/>
              <a:gd name="connsiteY4" fmla="*/ 6350 h 17139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421357" h="1713991">
                <a:moveTo>
                  <a:pt x="6350" y="6350"/>
                </a:moveTo>
                <a:lnTo>
                  <a:pt x="6350" y="1707641"/>
                </a:lnTo>
                <a:lnTo>
                  <a:pt x="7415007" y="1707641"/>
                </a:lnTo>
                <a:lnTo>
                  <a:pt x="7415007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6764" y="644651"/>
            <a:ext cx="307848" cy="309372"/>
          </a:xfrm>
          <a:custGeom>
            <a:avLst/>
            <a:gdLst>
              <a:gd name="connsiteX0" fmla="*/ 0 w 307848"/>
              <a:gd name="connsiteY0" fmla="*/ 154686 h 309372"/>
              <a:gd name="connsiteX1" fmla="*/ 153924 w 307848"/>
              <a:gd name="connsiteY1" fmla="*/ 0 h 309372"/>
              <a:gd name="connsiteX2" fmla="*/ 307848 w 307848"/>
              <a:gd name="connsiteY2" fmla="*/ 154686 h 309372"/>
              <a:gd name="connsiteX3" fmla="*/ 153924 w 307848"/>
              <a:gd name="connsiteY3" fmla="*/ 309372 h 309372"/>
              <a:gd name="connsiteX4" fmla="*/ 0 w 307848"/>
              <a:gd name="connsiteY4" fmla="*/ 154686 h 309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7848" h="309372">
                <a:moveTo>
                  <a:pt x="0" y="154686"/>
                </a:moveTo>
                <a:cubicBezTo>
                  <a:pt x="0" y="69215"/>
                  <a:pt x="68914" y="0"/>
                  <a:pt x="153924" y="0"/>
                </a:cubicBezTo>
                <a:cubicBezTo>
                  <a:pt x="238937" y="0"/>
                  <a:pt x="307848" y="69215"/>
                  <a:pt x="307848" y="154686"/>
                </a:cubicBezTo>
                <a:cubicBezTo>
                  <a:pt x="307848" y="240157"/>
                  <a:pt x="238937" y="309372"/>
                  <a:pt x="153924" y="309372"/>
                </a:cubicBezTo>
                <a:cubicBezTo>
                  <a:pt x="68914" y="309372"/>
                  <a:pt x="0" y="240157"/>
                  <a:pt x="0" y="154686"/>
                </a:cubicBez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0413" y="638301"/>
            <a:ext cx="320548" cy="322072"/>
          </a:xfrm>
          <a:custGeom>
            <a:avLst/>
            <a:gdLst>
              <a:gd name="connsiteX0" fmla="*/ 6350 w 320548"/>
              <a:gd name="connsiteY0" fmla="*/ 161036 h 322072"/>
              <a:gd name="connsiteX1" fmla="*/ 160274 w 320548"/>
              <a:gd name="connsiteY1" fmla="*/ 6350 h 322072"/>
              <a:gd name="connsiteX2" fmla="*/ 314198 w 320548"/>
              <a:gd name="connsiteY2" fmla="*/ 161036 h 322072"/>
              <a:gd name="connsiteX3" fmla="*/ 160274 w 320548"/>
              <a:gd name="connsiteY3" fmla="*/ 315722 h 322072"/>
              <a:gd name="connsiteX4" fmla="*/ 6350 w 320548"/>
              <a:gd name="connsiteY4" fmla="*/ 161036 h 322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0548" h="322072">
                <a:moveTo>
                  <a:pt x="6350" y="161036"/>
                </a:moveTo>
                <a:cubicBezTo>
                  <a:pt x="6350" y="75565"/>
                  <a:pt x="75264" y="6350"/>
                  <a:pt x="160274" y="6350"/>
                </a:cubicBezTo>
                <a:cubicBezTo>
                  <a:pt x="245287" y="6350"/>
                  <a:pt x="314198" y="75565"/>
                  <a:pt x="314198" y="161036"/>
                </a:cubicBezTo>
                <a:cubicBezTo>
                  <a:pt x="314198" y="246507"/>
                  <a:pt x="245287" y="315722"/>
                  <a:pt x="160274" y="315722"/>
                </a:cubicBezTo>
                <a:cubicBezTo>
                  <a:pt x="75264" y="315722"/>
                  <a:pt x="6350" y="246507"/>
                  <a:pt x="6350" y="16103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17466" y="6386830"/>
            <a:ext cx="1254759" cy="517144"/>
          </a:xfrm>
          <a:custGeom>
            <a:avLst/>
            <a:gdLst>
              <a:gd name="connsiteX0" fmla="*/ 6350 w 1254759"/>
              <a:gd name="connsiteY0" fmla="*/ 6350 h 517144"/>
              <a:gd name="connsiteX1" fmla="*/ 1248409 w 1254759"/>
              <a:gd name="connsiteY1" fmla="*/ 6350 h 517144"/>
              <a:gd name="connsiteX2" fmla="*/ 1248409 w 1254759"/>
              <a:gd name="connsiteY2" fmla="*/ 510794 h 517144"/>
              <a:gd name="connsiteX3" fmla="*/ 6350 w 1254759"/>
              <a:gd name="connsiteY3" fmla="*/ 510794 h 517144"/>
              <a:gd name="connsiteX4" fmla="*/ 6350 w 1254759"/>
              <a:gd name="connsiteY4" fmla="*/ 6350 h 5171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54759" h="517144">
                <a:moveTo>
                  <a:pt x="6350" y="6350"/>
                </a:moveTo>
                <a:lnTo>
                  <a:pt x="1248409" y="6350"/>
                </a:lnTo>
                <a:lnTo>
                  <a:pt x="1248409" y="510794"/>
                </a:lnTo>
                <a:lnTo>
                  <a:pt x="6350" y="510794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635881" y="6405245"/>
            <a:ext cx="1217929" cy="480313"/>
          </a:xfrm>
          <a:custGeom>
            <a:avLst/>
            <a:gdLst>
              <a:gd name="connsiteX0" fmla="*/ 6350 w 1217929"/>
              <a:gd name="connsiteY0" fmla="*/ 6350 h 480313"/>
              <a:gd name="connsiteX1" fmla="*/ 6350 w 1217929"/>
              <a:gd name="connsiteY1" fmla="*/ 473963 h 480313"/>
              <a:gd name="connsiteX2" fmla="*/ 1211579 w 1217929"/>
              <a:gd name="connsiteY2" fmla="*/ 473963 h 480313"/>
              <a:gd name="connsiteX3" fmla="*/ 1211579 w 1217929"/>
              <a:gd name="connsiteY3" fmla="*/ 6350 h 480313"/>
              <a:gd name="connsiteX4" fmla="*/ 6350 w 1217929"/>
              <a:gd name="connsiteY4" fmla="*/ 6350 h 4803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7929" h="480313">
                <a:moveTo>
                  <a:pt x="6350" y="6350"/>
                </a:moveTo>
                <a:lnTo>
                  <a:pt x="6350" y="473963"/>
                </a:lnTo>
                <a:lnTo>
                  <a:pt x="1211579" y="473963"/>
                </a:lnTo>
                <a:lnTo>
                  <a:pt x="1211579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763770" y="805941"/>
            <a:ext cx="759459" cy="405892"/>
          </a:xfrm>
          <a:custGeom>
            <a:avLst/>
            <a:gdLst>
              <a:gd name="connsiteX0" fmla="*/ 6350 w 759459"/>
              <a:gd name="connsiteY0" fmla="*/ 6350 h 405892"/>
              <a:gd name="connsiteX1" fmla="*/ 753109 w 759459"/>
              <a:gd name="connsiteY1" fmla="*/ 6350 h 405892"/>
              <a:gd name="connsiteX2" fmla="*/ 753109 w 759459"/>
              <a:gd name="connsiteY2" fmla="*/ 399542 h 405892"/>
              <a:gd name="connsiteX3" fmla="*/ 6350 w 759459"/>
              <a:gd name="connsiteY3" fmla="*/ 399542 h 405892"/>
              <a:gd name="connsiteX4" fmla="*/ 6350 w 759459"/>
              <a:gd name="connsiteY4" fmla="*/ 6350 h 4058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9459" h="405892">
                <a:moveTo>
                  <a:pt x="6350" y="6350"/>
                </a:moveTo>
                <a:lnTo>
                  <a:pt x="753109" y="6350"/>
                </a:lnTo>
                <a:lnTo>
                  <a:pt x="753109" y="399542"/>
                </a:lnTo>
                <a:lnTo>
                  <a:pt x="6350" y="399542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778121" y="820292"/>
            <a:ext cx="730758" cy="377189"/>
          </a:xfrm>
          <a:custGeom>
            <a:avLst/>
            <a:gdLst>
              <a:gd name="connsiteX0" fmla="*/ 6350 w 730758"/>
              <a:gd name="connsiteY0" fmla="*/ 6350 h 377189"/>
              <a:gd name="connsiteX1" fmla="*/ 6350 w 730758"/>
              <a:gd name="connsiteY1" fmla="*/ 370839 h 377189"/>
              <a:gd name="connsiteX2" fmla="*/ 724408 w 730758"/>
              <a:gd name="connsiteY2" fmla="*/ 370839 h 377189"/>
              <a:gd name="connsiteX3" fmla="*/ 724408 w 730758"/>
              <a:gd name="connsiteY3" fmla="*/ 6350 h 377189"/>
              <a:gd name="connsiteX4" fmla="*/ 6350 w 730758"/>
              <a:gd name="connsiteY4" fmla="*/ 6350 h 3771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30758" h="377189">
                <a:moveTo>
                  <a:pt x="6350" y="6350"/>
                </a:moveTo>
                <a:lnTo>
                  <a:pt x="6350" y="370839"/>
                </a:lnTo>
                <a:lnTo>
                  <a:pt x="724408" y="370839"/>
                </a:lnTo>
                <a:lnTo>
                  <a:pt x="724408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465320" y="6175248"/>
            <a:ext cx="309371" cy="309372"/>
          </a:xfrm>
          <a:custGeom>
            <a:avLst/>
            <a:gdLst>
              <a:gd name="connsiteX0" fmla="*/ 0 w 309371"/>
              <a:gd name="connsiteY0" fmla="*/ 154685 h 309372"/>
              <a:gd name="connsiteX1" fmla="*/ 154685 w 309371"/>
              <a:gd name="connsiteY1" fmla="*/ 0 h 309372"/>
              <a:gd name="connsiteX2" fmla="*/ 309371 w 309371"/>
              <a:gd name="connsiteY2" fmla="*/ 154685 h 309372"/>
              <a:gd name="connsiteX3" fmla="*/ 154685 w 309371"/>
              <a:gd name="connsiteY3" fmla="*/ 309372 h 309372"/>
              <a:gd name="connsiteX4" fmla="*/ 0 w 309371"/>
              <a:gd name="connsiteY4" fmla="*/ 154685 h 309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9371" h="309372">
                <a:moveTo>
                  <a:pt x="0" y="154685"/>
                </a:moveTo>
                <a:cubicBezTo>
                  <a:pt x="0" y="69253"/>
                  <a:pt x="69214" y="0"/>
                  <a:pt x="154685" y="0"/>
                </a:cubicBezTo>
                <a:cubicBezTo>
                  <a:pt x="240157" y="0"/>
                  <a:pt x="309371" y="69253"/>
                  <a:pt x="309371" y="154685"/>
                </a:cubicBezTo>
                <a:cubicBezTo>
                  <a:pt x="309371" y="240119"/>
                  <a:pt x="240157" y="309372"/>
                  <a:pt x="154685" y="309372"/>
                </a:cubicBezTo>
                <a:cubicBezTo>
                  <a:pt x="69214" y="309372"/>
                  <a:pt x="0" y="240119"/>
                  <a:pt x="0" y="154685"/>
                </a:cubicBez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458970" y="6168898"/>
            <a:ext cx="322071" cy="322072"/>
          </a:xfrm>
          <a:custGeom>
            <a:avLst/>
            <a:gdLst>
              <a:gd name="connsiteX0" fmla="*/ 6350 w 322071"/>
              <a:gd name="connsiteY0" fmla="*/ 161035 h 322072"/>
              <a:gd name="connsiteX1" fmla="*/ 161035 w 322071"/>
              <a:gd name="connsiteY1" fmla="*/ 6350 h 322072"/>
              <a:gd name="connsiteX2" fmla="*/ 315721 w 322071"/>
              <a:gd name="connsiteY2" fmla="*/ 161035 h 322072"/>
              <a:gd name="connsiteX3" fmla="*/ 161035 w 322071"/>
              <a:gd name="connsiteY3" fmla="*/ 315722 h 322072"/>
              <a:gd name="connsiteX4" fmla="*/ 6350 w 322071"/>
              <a:gd name="connsiteY4" fmla="*/ 161035 h 322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2071" h="322072">
                <a:moveTo>
                  <a:pt x="6350" y="161035"/>
                </a:moveTo>
                <a:cubicBezTo>
                  <a:pt x="6350" y="75603"/>
                  <a:pt x="75564" y="6350"/>
                  <a:pt x="161035" y="6350"/>
                </a:cubicBezTo>
                <a:cubicBezTo>
                  <a:pt x="246507" y="6350"/>
                  <a:pt x="315721" y="75603"/>
                  <a:pt x="315721" y="161035"/>
                </a:cubicBezTo>
                <a:cubicBezTo>
                  <a:pt x="315721" y="246469"/>
                  <a:pt x="246507" y="315722"/>
                  <a:pt x="161035" y="315722"/>
                </a:cubicBezTo>
                <a:cubicBezTo>
                  <a:pt x="75564" y="315722"/>
                  <a:pt x="6350" y="246469"/>
                  <a:pt x="6350" y="16103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293622" y="790701"/>
            <a:ext cx="2501391" cy="405892"/>
          </a:xfrm>
          <a:custGeom>
            <a:avLst/>
            <a:gdLst>
              <a:gd name="connsiteX0" fmla="*/ 6350 w 2501391"/>
              <a:gd name="connsiteY0" fmla="*/ 6350 h 405892"/>
              <a:gd name="connsiteX1" fmla="*/ 2495041 w 2501391"/>
              <a:gd name="connsiteY1" fmla="*/ 6350 h 405892"/>
              <a:gd name="connsiteX2" fmla="*/ 2495041 w 2501391"/>
              <a:gd name="connsiteY2" fmla="*/ 399542 h 405892"/>
              <a:gd name="connsiteX3" fmla="*/ 6350 w 2501391"/>
              <a:gd name="connsiteY3" fmla="*/ 399542 h 405892"/>
              <a:gd name="connsiteX4" fmla="*/ 6350 w 2501391"/>
              <a:gd name="connsiteY4" fmla="*/ 6350 h 4058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01391" h="405892">
                <a:moveTo>
                  <a:pt x="6350" y="6350"/>
                </a:moveTo>
                <a:lnTo>
                  <a:pt x="2495041" y="6350"/>
                </a:lnTo>
                <a:lnTo>
                  <a:pt x="2495041" y="399542"/>
                </a:lnTo>
                <a:lnTo>
                  <a:pt x="6350" y="399542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307973" y="805052"/>
            <a:ext cx="2472690" cy="377190"/>
          </a:xfrm>
          <a:custGeom>
            <a:avLst/>
            <a:gdLst>
              <a:gd name="connsiteX0" fmla="*/ 6350 w 2472690"/>
              <a:gd name="connsiteY0" fmla="*/ 6350 h 377190"/>
              <a:gd name="connsiteX1" fmla="*/ 6350 w 2472690"/>
              <a:gd name="connsiteY1" fmla="*/ 370840 h 377190"/>
              <a:gd name="connsiteX2" fmla="*/ 2466340 w 2472690"/>
              <a:gd name="connsiteY2" fmla="*/ 370840 h 377190"/>
              <a:gd name="connsiteX3" fmla="*/ 2466340 w 2472690"/>
              <a:gd name="connsiteY3" fmla="*/ 6350 h 377190"/>
              <a:gd name="connsiteX4" fmla="*/ 6350 w 2472690"/>
              <a:gd name="connsiteY4" fmla="*/ 6350 h 3771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72690" h="377190">
                <a:moveTo>
                  <a:pt x="6350" y="6350"/>
                </a:moveTo>
                <a:lnTo>
                  <a:pt x="6350" y="370840"/>
                </a:lnTo>
                <a:lnTo>
                  <a:pt x="2466340" y="370840"/>
                </a:lnTo>
                <a:lnTo>
                  <a:pt x="2466340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074420" y="984503"/>
            <a:ext cx="237108" cy="1933448"/>
          </a:xfrm>
          <a:custGeom>
            <a:avLst/>
            <a:gdLst>
              <a:gd name="connsiteX0" fmla="*/ 227202 w 237108"/>
              <a:gd name="connsiteY0" fmla="*/ 9905 h 1933448"/>
              <a:gd name="connsiteX1" fmla="*/ 9905 w 237108"/>
              <a:gd name="connsiteY1" fmla="*/ 9905 h 1933448"/>
              <a:gd name="connsiteX2" fmla="*/ 9905 w 237108"/>
              <a:gd name="connsiteY2" fmla="*/ 1923542 h 19334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7108" h="1933448">
                <a:moveTo>
                  <a:pt x="227202" y="9905"/>
                </a:moveTo>
                <a:lnTo>
                  <a:pt x="9905" y="9905"/>
                </a:lnTo>
                <a:lnTo>
                  <a:pt x="9905" y="1923542"/>
                </a:lnTo>
              </a:path>
            </a:pathLst>
          </a:custGeom>
          <a:ln w="25400">
            <a:solidFill>
              <a:srgbClr val="ED7D31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5507736" y="999744"/>
            <a:ext cx="397891" cy="1758822"/>
          </a:xfrm>
          <a:custGeom>
            <a:avLst/>
            <a:gdLst>
              <a:gd name="connsiteX0" fmla="*/ 9905 w 397891"/>
              <a:gd name="connsiteY0" fmla="*/ 9905 h 1758822"/>
              <a:gd name="connsiteX1" fmla="*/ 387985 w 397891"/>
              <a:gd name="connsiteY1" fmla="*/ 9905 h 1758822"/>
              <a:gd name="connsiteX2" fmla="*/ 387985 w 397891"/>
              <a:gd name="connsiteY2" fmla="*/ 1748916 h 17588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97891" h="1758822">
                <a:moveTo>
                  <a:pt x="9905" y="9905"/>
                </a:moveTo>
                <a:lnTo>
                  <a:pt x="387985" y="9905"/>
                </a:lnTo>
                <a:lnTo>
                  <a:pt x="387985" y="1748916"/>
                </a:lnTo>
              </a:path>
            </a:pathLst>
          </a:custGeom>
          <a:ln w="25400">
            <a:solidFill>
              <a:srgbClr val="ED7D31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3636009" y="2741421"/>
            <a:ext cx="3912616" cy="2248408"/>
          </a:xfrm>
          <a:custGeom>
            <a:avLst/>
            <a:gdLst>
              <a:gd name="connsiteX0" fmla="*/ 6350 w 3912616"/>
              <a:gd name="connsiteY0" fmla="*/ 6350 h 2248408"/>
              <a:gd name="connsiteX1" fmla="*/ 3906266 w 3912616"/>
              <a:gd name="connsiteY1" fmla="*/ 6350 h 2248408"/>
              <a:gd name="connsiteX2" fmla="*/ 3906266 w 3912616"/>
              <a:gd name="connsiteY2" fmla="*/ 2242058 h 2248408"/>
              <a:gd name="connsiteX3" fmla="*/ 6350 w 3912616"/>
              <a:gd name="connsiteY3" fmla="*/ 2242058 h 2248408"/>
              <a:gd name="connsiteX4" fmla="*/ 6350 w 3912616"/>
              <a:gd name="connsiteY4" fmla="*/ 6350 h 22484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12616" h="2248408">
                <a:moveTo>
                  <a:pt x="6350" y="6350"/>
                </a:moveTo>
                <a:lnTo>
                  <a:pt x="3906266" y="6350"/>
                </a:lnTo>
                <a:lnTo>
                  <a:pt x="3906266" y="2242058"/>
                </a:lnTo>
                <a:lnTo>
                  <a:pt x="6350" y="2242058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3660394" y="2765806"/>
            <a:ext cx="3863848" cy="2199639"/>
          </a:xfrm>
          <a:custGeom>
            <a:avLst/>
            <a:gdLst>
              <a:gd name="connsiteX0" fmla="*/ 6350 w 3863848"/>
              <a:gd name="connsiteY0" fmla="*/ 6350 h 2199639"/>
              <a:gd name="connsiteX1" fmla="*/ 6350 w 3863848"/>
              <a:gd name="connsiteY1" fmla="*/ 2193289 h 2199639"/>
              <a:gd name="connsiteX2" fmla="*/ 3857498 w 3863848"/>
              <a:gd name="connsiteY2" fmla="*/ 2193289 h 2199639"/>
              <a:gd name="connsiteX3" fmla="*/ 3857498 w 3863848"/>
              <a:gd name="connsiteY3" fmla="*/ 6350 h 2199639"/>
              <a:gd name="connsiteX4" fmla="*/ 6350 w 3863848"/>
              <a:gd name="connsiteY4" fmla="*/ 6350 h 21996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63848" h="2199639">
                <a:moveTo>
                  <a:pt x="6350" y="6350"/>
                </a:moveTo>
                <a:lnTo>
                  <a:pt x="6350" y="2193289"/>
                </a:lnTo>
                <a:lnTo>
                  <a:pt x="3857498" y="2193289"/>
                </a:lnTo>
                <a:lnTo>
                  <a:pt x="3857498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342900"/>
            <a:ext cx="7696200" cy="2184400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2743200"/>
            <a:ext cx="3314700" cy="1231900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2200" y="2743200"/>
            <a:ext cx="3911600" cy="2247900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700" y="5334000"/>
            <a:ext cx="6184900" cy="1574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734300" y="1371600"/>
            <a:ext cx="4706417" cy="34678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50800" algn="l"/>
                <a:tab pos="63500" algn="l"/>
                <a:tab pos="101600" algn="l"/>
                <a:tab pos="4064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15.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관리부서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및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공제가입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권유자를</a:t>
            </a:r>
          </a:p>
          <a:p>
            <a:pPr>
              <a:lnSpc>
                <a:spcPts val="3200"/>
              </a:lnSpc>
              <a:tabLst>
                <a:tab pos="50800" algn="l"/>
                <a:tab pos="63500" algn="l"/>
                <a:tab pos="101600" algn="l"/>
                <a:tab pos="406400" algn="l"/>
              </a:tabLst>
            </a:pPr>
            <a:r>
              <a:rPr lang="en-US" altLang="zh-CN" dirty="0"/>
              <a:t>				</a:t>
            </a:r>
            <a:r>
              <a:rPr lang="en-US" altLang="zh-CN" sz="18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입력합니다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700"/>
              </a:lnSpc>
              <a:tabLst>
                <a:tab pos="50800" algn="l"/>
                <a:tab pos="63500" algn="l"/>
                <a:tab pos="101600" algn="l"/>
                <a:tab pos="406400" algn="l"/>
              </a:tabLst>
            </a:pPr>
            <a:r>
              <a:rPr lang="en-US" altLang="zh-CN" sz="1600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★</a:t>
            </a:r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  <a:latin typeface="맑은 고딕" pitchFamily="18" charset="0"/>
                <a:cs typeface="Times New Roman" pitchFamily="18" charset="0"/>
              </a:rPr>
              <a:t>가입권유자</a:t>
            </a:r>
            <a:endParaRPr lang="en-US" altLang="zh-CN" sz="1600" b="1" dirty="0">
              <a:solidFill>
                <a:srgbClr val="FF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800"/>
              </a:lnSpc>
              <a:tabLst>
                <a:tab pos="50800" algn="l"/>
                <a:tab pos="63500" algn="l"/>
                <a:tab pos="101600" algn="l"/>
                <a:tab pos="406400" algn="l"/>
              </a:tabLst>
            </a:pPr>
            <a:r>
              <a:rPr lang="en-US" altLang="zh-CN" sz="1600" b="1" dirty="0">
                <a:solidFill>
                  <a:srgbClr val="FF0000"/>
                </a:solidFill>
              </a:rPr>
              <a:t>   - </a:t>
            </a:r>
            <a:r>
              <a:rPr lang="ko-KR" altLang="en-US" sz="1600" b="1" dirty="0">
                <a:solidFill>
                  <a:srgbClr val="FF0000"/>
                </a:solidFill>
              </a:rPr>
              <a:t>경기지역본부 </a:t>
            </a:r>
            <a:r>
              <a:rPr lang="en-US" altLang="ko-KR" sz="1600" b="1" dirty="0">
                <a:solidFill>
                  <a:srgbClr val="FF0000"/>
                </a:solidFill>
              </a:rPr>
              <a:t>– </a:t>
            </a:r>
            <a:r>
              <a:rPr lang="ko-KR" altLang="en-US" sz="1600" b="1" dirty="0">
                <a:solidFill>
                  <a:srgbClr val="FF0000"/>
                </a:solidFill>
              </a:rPr>
              <a:t>수원상공회의소 입력</a:t>
            </a:r>
            <a:endParaRPr lang="en-US" altLang="zh-CN" sz="1600" b="1" dirty="0">
              <a:solidFill>
                <a:srgbClr val="FF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200"/>
              </a:lnSpc>
              <a:tabLst>
                <a:tab pos="50800" algn="l"/>
                <a:tab pos="63500" algn="l"/>
                <a:tab pos="101600" algn="l"/>
                <a:tab pos="406400" algn="l"/>
              </a:tabLst>
            </a:pPr>
            <a:r>
              <a:rPr lang="en-US" altLang="zh-CN" dirty="0"/>
              <a:t>			</a:t>
            </a:r>
            <a:endParaRPr lang="en-US" altLang="zh-CN" sz="1200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100"/>
              </a:lnSpc>
              <a:tabLst>
                <a:tab pos="50800" algn="l"/>
                <a:tab pos="63500" algn="l"/>
                <a:tab pos="101600" algn="l"/>
                <a:tab pos="406400" algn="l"/>
              </a:tabLst>
            </a:pPr>
            <a:r>
              <a:rPr lang="en-US" altLang="zh-CN" dirty="0"/>
              <a:t>	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50800" algn="l"/>
                <a:tab pos="63500" algn="l"/>
                <a:tab pos="101600" algn="l"/>
                <a:tab pos="4064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16.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모든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사항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입력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완료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</a:p>
          <a:p>
            <a:pPr>
              <a:lnSpc>
                <a:spcPts val="3200"/>
              </a:lnSpc>
              <a:tabLst>
                <a:tab pos="50800" algn="l"/>
                <a:tab pos="63500" algn="l"/>
                <a:tab pos="101600" algn="l"/>
                <a:tab pos="406400" algn="l"/>
              </a:tabLst>
            </a:pPr>
            <a:r>
              <a:rPr lang="en-US" altLang="zh-CN" dirty="0"/>
              <a:t>				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[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최종제출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]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버튼을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눌러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최종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제출합니다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50800" algn="l"/>
                <a:tab pos="63500" algn="l"/>
                <a:tab pos="101600" algn="l"/>
                <a:tab pos="406400" algn="l"/>
              </a:tabLst>
            </a:pPr>
            <a:endParaRPr lang="en-US" altLang="zh-CN" sz="1404" b="1" dirty="0">
              <a:solidFill>
                <a:srgbClr val="FF0000"/>
              </a:solidFill>
              <a:latin typeface="맑은 고딕" pitchFamily="18" charset="0"/>
              <a:cs typeface="맑은 고딕" pitchFamily="18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AD63F27-3CB0-4D20-BCDD-5DE5506695B7}"/>
              </a:ext>
            </a:extLst>
          </p:cNvPr>
          <p:cNvSpPr/>
          <p:nvPr/>
        </p:nvSpPr>
        <p:spPr>
          <a:xfrm>
            <a:off x="4599" y="0"/>
            <a:ext cx="12187401" cy="145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말풍선: 사각형 26">
            <a:extLst>
              <a:ext uri="{FF2B5EF4-FFF2-40B4-BE49-F238E27FC236}">
                <a16:creationId xmlns:a16="http://schemas.microsoft.com/office/drawing/2014/main" id="{3F7C8FAE-837F-45BA-B5DE-00B72D55FF30}"/>
              </a:ext>
            </a:extLst>
          </p:cNvPr>
          <p:cNvSpPr/>
          <p:nvPr/>
        </p:nvSpPr>
        <p:spPr>
          <a:xfrm>
            <a:off x="4215518" y="6147918"/>
            <a:ext cx="701027" cy="352853"/>
          </a:xfrm>
          <a:prstGeom prst="wedgeRectCallout">
            <a:avLst>
              <a:gd name="adj1" fmla="val -16182"/>
              <a:gd name="adj2" fmla="val 452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16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말풍선: 사각형 27">
            <a:extLst>
              <a:ext uri="{FF2B5EF4-FFF2-40B4-BE49-F238E27FC236}">
                <a16:creationId xmlns:a16="http://schemas.microsoft.com/office/drawing/2014/main" id="{1467AB82-2173-4B09-9E9A-0865DAC9E7D2}"/>
              </a:ext>
            </a:extLst>
          </p:cNvPr>
          <p:cNvSpPr/>
          <p:nvPr/>
        </p:nvSpPr>
        <p:spPr>
          <a:xfrm>
            <a:off x="3947173" y="412750"/>
            <a:ext cx="701027" cy="352853"/>
          </a:xfrm>
          <a:prstGeom prst="wedgeRectCallout">
            <a:avLst>
              <a:gd name="adj1" fmla="val -63284"/>
              <a:gd name="adj2" fmla="val 11723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15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5CF920-D3B7-47AF-B5A7-D5277558CF71}"/>
              </a:ext>
            </a:extLst>
          </p:cNvPr>
          <p:cNvSpPr txBox="1"/>
          <p:nvPr/>
        </p:nvSpPr>
        <p:spPr>
          <a:xfrm>
            <a:off x="4900674" y="3550409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/>
              <a:t>수원상공회의소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7823200" cy="4686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988300" y="1562100"/>
            <a:ext cx="4401846" cy="62574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55600" algn="l"/>
              </a:tabLst>
            </a:pPr>
            <a:r>
              <a:rPr lang="en-US" altLang="zh-CN" sz="15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17.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수정사항이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없을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[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확인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]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버튼을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누릅니다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  <a:p>
            <a:pPr>
              <a:lnSpc>
                <a:spcPts val="2800"/>
              </a:lnSpc>
              <a:tabLst>
                <a:tab pos="355600" algn="l"/>
              </a:tabLst>
            </a:pPr>
            <a:r>
              <a:rPr lang="en-US" altLang="zh-CN" dirty="0"/>
              <a:t>	</a:t>
            </a:r>
            <a:r>
              <a:rPr lang="en-US" altLang="zh-CN" sz="1596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★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최종제출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이후에는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수정이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불가능하며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,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636000" y="2273300"/>
            <a:ext cx="3098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598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입력한</a:t>
            </a:r>
            <a:r>
              <a:rPr lang="en-US" altLang="zh-CN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데이터</a:t>
            </a:r>
            <a:r>
              <a:rPr lang="en-US" altLang="zh-CN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조회만</a:t>
            </a:r>
            <a:r>
              <a:rPr lang="en-US" altLang="zh-CN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가능합니다</a:t>
            </a:r>
            <a:r>
              <a:rPr lang="en-US" altLang="zh-CN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988300" y="3644900"/>
            <a:ext cx="3289362" cy="28411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5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18.</a:t>
            </a:r>
            <a:r>
              <a:rPr lang="en-US" altLang="zh-CN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기업</a:t>
            </a:r>
            <a:r>
              <a:rPr lang="en-US" altLang="zh-CN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공인인증서로</a:t>
            </a:r>
            <a:r>
              <a:rPr lang="en-US" altLang="zh-CN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전자서명</a:t>
            </a:r>
            <a:r>
              <a:rPr lang="en-US" altLang="zh-CN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하여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343900" y="4013200"/>
            <a:ext cx="2616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5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청약신청을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최종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완료합니다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343900" y="4406900"/>
            <a:ext cx="3378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★핵심인력의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청약신청까지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모두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완료되어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483600" y="4737100"/>
            <a:ext cx="2946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청약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승인이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되면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문자가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발송됩니다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356600" y="5054600"/>
            <a:ext cx="35433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★청약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승인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후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홈페이지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내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마이페이지에서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8547100" y="5384800"/>
            <a:ext cx="21717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계약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내용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확인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가능합니다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69A7CEF-0A37-4AE5-82A1-E355FFE33C5E}"/>
              </a:ext>
            </a:extLst>
          </p:cNvPr>
          <p:cNvSpPr/>
          <p:nvPr/>
        </p:nvSpPr>
        <p:spPr>
          <a:xfrm>
            <a:off x="4599" y="0"/>
            <a:ext cx="12187401" cy="145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말풍선: 사각형 14">
            <a:extLst>
              <a:ext uri="{FF2B5EF4-FFF2-40B4-BE49-F238E27FC236}">
                <a16:creationId xmlns:a16="http://schemas.microsoft.com/office/drawing/2014/main" id="{809FC5B5-3F96-44E3-A96E-8C4BD82BBBA0}"/>
              </a:ext>
            </a:extLst>
          </p:cNvPr>
          <p:cNvSpPr/>
          <p:nvPr/>
        </p:nvSpPr>
        <p:spPr>
          <a:xfrm>
            <a:off x="1497718" y="3595473"/>
            <a:ext cx="701027" cy="352853"/>
          </a:xfrm>
          <a:prstGeom prst="wedgeRectCallout">
            <a:avLst>
              <a:gd name="adj1" fmla="val -16182"/>
              <a:gd name="adj2" fmla="val 452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17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말풍선: 사각형 15">
            <a:extLst>
              <a:ext uri="{FF2B5EF4-FFF2-40B4-BE49-F238E27FC236}">
                <a16:creationId xmlns:a16="http://schemas.microsoft.com/office/drawing/2014/main" id="{AC87EEC3-0820-418D-8238-55549CCBF73A}"/>
              </a:ext>
            </a:extLst>
          </p:cNvPr>
          <p:cNvSpPr/>
          <p:nvPr/>
        </p:nvSpPr>
        <p:spPr>
          <a:xfrm>
            <a:off x="3561086" y="5473699"/>
            <a:ext cx="701027" cy="352853"/>
          </a:xfrm>
          <a:prstGeom prst="wedgeRectCallout">
            <a:avLst>
              <a:gd name="adj1" fmla="val 128748"/>
              <a:gd name="adj2" fmla="val 20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18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3C70098D-F100-4006-9EF3-A6B84442172F}"/>
              </a:ext>
            </a:extLst>
          </p:cNvPr>
          <p:cNvGrpSpPr/>
          <p:nvPr/>
        </p:nvGrpSpPr>
        <p:grpSpPr>
          <a:xfrm>
            <a:off x="1728178" y="228153"/>
            <a:ext cx="8735644" cy="6198047"/>
            <a:chOff x="1728178" y="228153"/>
            <a:chExt cx="8735644" cy="6401693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129D4C83-FB8B-440B-AED1-9F2E95BF3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178" y="228153"/>
              <a:ext cx="8735644" cy="6401693"/>
            </a:xfrm>
            <a:prstGeom prst="rect">
              <a:avLst/>
            </a:prstGeom>
          </p:spPr>
        </p:pic>
        <p:sp>
          <p:nvSpPr>
            <p:cNvPr id="8" name="말풍선: 사각형 7">
              <a:extLst>
                <a:ext uri="{FF2B5EF4-FFF2-40B4-BE49-F238E27FC236}">
                  <a16:creationId xmlns:a16="http://schemas.microsoft.com/office/drawing/2014/main" id="{9A333D70-5F91-4957-9FCC-3C72006D5DA1}"/>
                </a:ext>
              </a:extLst>
            </p:cNvPr>
            <p:cNvSpPr/>
            <p:nvPr/>
          </p:nvSpPr>
          <p:spPr>
            <a:xfrm>
              <a:off x="3339116" y="2184400"/>
              <a:ext cx="1690082" cy="558800"/>
            </a:xfrm>
            <a:prstGeom prst="wedgeRectCallout">
              <a:avLst>
                <a:gd name="adj1" fmla="val 50871"/>
                <a:gd name="adj2" fmla="val 10098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chemeClr val="tx1"/>
                  </a:solidFill>
                </a:rPr>
                <a:t>1.</a:t>
              </a:r>
              <a:r>
                <a:rPr lang="ko-KR" altLang="en-US" sz="2400" b="1" dirty="0">
                  <a:solidFill>
                    <a:schemeClr val="tx1"/>
                  </a:solidFill>
                </a:rPr>
                <a:t>핵심인력</a:t>
              </a:r>
            </a:p>
          </p:txBody>
        </p:sp>
        <p:sp>
          <p:nvSpPr>
            <p:cNvPr id="9" name="말풍선: 사각형 8">
              <a:extLst>
                <a:ext uri="{FF2B5EF4-FFF2-40B4-BE49-F238E27FC236}">
                  <a16:creationId xmlns:a16="http://schemas.microsoft.com/office/drawing/2014/main" id="{AEB96DCB-A26A-4ED7-9FF5-2145BC9C8477}"/>
                </a:ext>
              </a:extLst>
            </p:cNvPr>
            <p:cNvSpPr/>
            <p:nvPr/>
          </p:nvSpPr>
          <p:spPr>
            <a:xfrm>
              <a:off x="7150102" y="2184400"/>
              <a:ext cx="1447800" cy="558800"/>
            </a:xfrm>
            <a:prstGeom prst="wedgeRectCallout">
              <a:avLst>
                <a:gd name="adj1" fmla="val -45620"/>
                <a:gd name="adj2" fmla="val 10780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chemeClr val="tx1"/>
                  </a:solidFill>
                </a:rPr>
                <a:t>1.</a:t>
              </a:r>
              <a:r>
                <a:rPr lang="ko-KR" altLang="en-US" sz="2400" b="1" dirty="0">
                  <a:solidFill>
                    <a:schemeClr val="tx1"/>
                  </a:solidFill>
                </a:rPr>
                <a:t>사업주</a:t>
              </a:r>
            </a:p>
          </p:txBody>
        </p:sp>
        <p:sp>
          <p:nvSpPr>
            <p:cNvPr id="10" name="말풍선: 사각형 9">
              <a:extLst>
                <a:ext uri="{FF2B5EF4-FFF2-40B4-BE49-F238E27FC236}">
                  <a16:creationId xmlns:a16="http://schemas.microsoft.com/office/drawing/2014/main" id="{E338EB37-E4BE-4D44-BE53-4E7B7B44E4AF}"/>
                </a:ext>
              </a:extLst>
            </p:cNvPr>
            <p:cNvSpPr/>
            <p:nvPr/>
          </p:nvSpPr>
          <p:spPr>
            <a:xfrm>
              <a:off x="3911600" y="3428999"/>
              <a:ext cx="622300" cy="558800"/>
            </a:xfrm>
            <a:prstGeom prst="wedgeRectCallout">
              <a:avLst>
                <a:gd name="adj1" fmla="val 130463"/>
                <a:gd name="adj2" fmla="val 7144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chemeClr val="tx1"/>
                  </a:solidFill>
                </a:rPr>
                <a:t>2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024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D25AA91-8CF6-410D-B2B2-3DED974C2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88" y="871180"/>
            <a:ext cx="8764223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66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B420C6-5BBE-4A19-AE6E-4E9AB90F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59F1A47-7F7A-4026-BC61-1C18F358E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9F1A978A-2B77-43C3-9B31-F5207C853AAE}"/>
              </a:ext>
            </a:extLst>
          </p:cNvPr>
          <p:cNvGrpSpPr/>
          <p:nvPr/>
        </p:nvGrpSpPr>
        <p:grpSpPr>
          <a:xfrm>
            <a:off x="1290415" y="631270"/>
            <a:ext cx="5392396" cy="2351212"/>
            <a:chOff x="1290415" y="631270"/>
            <a:chExt cx="5392396" cy="2351212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3DC53A3D-A62A-46E9-B155-1EC5B4DC5BEE}"/>
                </a:ext>
              </a:extLst>
            </p:cNvPr>
            <p:cNvSpPr/>
            <p:nvPr/>
          </p:nvSpPr>
          <p:spPr>
            <a:xfrm>
              <a:off x="1290415" y="805728"/>
              <a:ext cx="5392396" cy="217675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A84B8681-EE74-4423-8A28-A7A5FCD26B10}"/>
                </a:ext>
              </a:extLst>
            </p:cNvPr>
            <p:cNvCxnSpPr/>
            <p:nvPr/>
          </p:nvCxnSpPr>
          <p:spPr>
            <a:xfrm>
              <a:off x="2811566" y="1452785"/>
              <a:ext cx="3503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13C36DC2-C4BF-44EC-BBAC-09721BA90498}"/>
                </a:ext>
              </a:extLst>
            </p:cNvPr>
            <p:cNvCxnSpPr/>
            <p:nvPr/>
          </p:nvCxnSpPr>
          <p:spPr>
            <a:xfrm>
              <a:off x="2811566" y="2418460"/>
              <a:ext cx="3503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73A85848-4542-401E-8F16-2B1451E085D5}"/>
                </a:ext>
              </a:extLst>
            </p:cNvPr>
            <p:cNvCxnSpPr>
              <a:cxnSpLocks/>
            </p:cNvCxnSpPr>
            <p:nvPr/>
          </p:nvCxnSpPr>
          <p:spPr>
            <a:xfrm>
              <a:off x="2811566" y="1948441"/>
              <a:ext cx="24270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30E52CFC-45C5-405B-BE94-A1E3999FB616}"/>
                </a:ext>
              </a:extLst>
            </p:cNvPr>
            <p:cNvSpPr/>
            <p:nvPr/>
          </p:nvSpPr>
          <p:spPr>
            <a:xfrm>
              <a:off x="1623527" y="1259633"/>
              <a:ext cx="1418252" cy="391885"/>
            </a:xfrm>
            <a:prstGeom prst="rect">
              <a:avLst/>
            </a:prstGeom>
            <a:solidFill>
              <a:srgbClr val="E692D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/>
                <a:t>청년납부금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19F3C5EF-1E92-4C84-A260-CB0EF7498722}"/>
                </a:ext>
              </a:extLst>
            </p:cNvPr>
            <p:cNvSpPr/>
            <p:nvPr/>
          </p:nvSpPr>
          <p:spPr>
            <a:xfrm>
              <a:off x="1623527" y="1738198"/>
              <a:ext cx="1418252" cy="39188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/>
                <a:t>기업납부금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B0FDDD20-CC7B-4767-84BA-6FCB5F1EDFD6}"/>
                </a:ext>
              </a:extLst>
            </p:cNvPr>
            <p:cNvSpPr/>
            <p:nvPr/>
          </p:nvSpPr>
          <p:spPr>
            <a:xfrm>
              <a:off x="1623527" y="2216763"/>
              <a:ext cx="1418252" cy="39188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/>
                <a:t>정부지원금</a:t>
              </a: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3A74F421-4ADB-44CC-AF2A-81C19F3B8E70}"/>
                </a:ext>
              </a:extLst>
            </p:cNvPr>
            <p:cNvSpPr/>
            <p:nvPr/>
          </p:nvSpPr>
          <p:spPr>
            <a:xfrm>
              <a:off x="3332860" y="1259633"/>
              <a:ext cx="1418252" cy="8704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5</a:t>
              </a:r>
              <a:r>
                <a:rPr lang="ko-KR" altLang="en-US" sz="1600" dirty="0"/>
                <a:t>년 </a:t>
              </a:r>
              <a:endParaRPr lang="en-US" altLang="ko-KR" sz="1600" dirty="0"/>
            </a:p>
            <a:p>
              <a:pPr algn="ctr"/>
              <a:r>
                <a:rPr lang="ko-KR" altLang="en-US" sz="1600" dirty="0"/>
                <a:t>매월납부</a:t>
              </a: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35A95D49-B365-4008-913E-7D77993DAEB1}"/>
                </a:ext>
              </a:extLst>
            </p:cNvPr>
            <p:cNvSpPr/>
            <p:nvPr/>
          </p:nvSpPr>
          <p:spPr>
            <a:xfrm>
              <a:off x="3332860" y="2216763"/>
              <a:ext cx="1418252" cy="3918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3</a:t>
              </a:r>
              <a:r>
                <a:rPr lang="ko-KR" altLang="en-US" sz="1600" dirty="0"/>
                <a:t>년 지원</a:t>
              </a: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7A10735B-E9FB-4159-8FE8-7A6B1CE850D8}"/>
                </a:ext>
              </a:extLst>
            </p:cNvPr>
            <p:cNvSpPr/>
            <p:nvPr/>
          </p:nvSpPr>
          <p:spPr>
            <a:xfrm>
              <a:off x="4999291" y="1259633"/>
              <a:ext cx="1239140" cy="13490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/>
                <a:t>만기수령</a:t>
              </a:r>
              <a:endParaRPr lang="en-US" altLang="ko-KR" sz="1600" dirty="0"/>
            </a:p>
            <a:p>
              <a:pPr algn="ctr"/>
              <a:r>
                <a:rPr lang="ko-KR" altLang="en-US" sz="1600" dirty="0"/>
                <a:t>청년</a:t>
              </a:r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C0CE212E-7A51-4510-AC7F-0852EFE2A412}"/>
                </a:ext>
              </a:extLst>
            </p:cNvPr>
            <p:cNvCxnSpPr/>
            <p:nvPr/>
          </p:nvCxnSpPr>
          <p:spPr>
            <a:xfrm>
              <a:off x="3161944" y="1452785"/>
              <a:ext cx="0" cy="9656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7E413F1-A4C9-4C9C-AB5F-28D5B7B1FA0A}"/>
                </a:ext>
              </a:extLst>
            </p:cNvPr>
            <p:cNvSpPr/>
            <p:nvPr/>
          </p:nvSpPr>
          <p:spPr>
            <a:xfrm>
              <a:off x="2568018" y="631270"/>
              <a:ext cx="3050843" cy="360094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</a:rPr>
                <a:t>청년재직자</a:t>
              </a:r>
              <a:r>
                <a:rPr lang="ko-KR" altLang="en-US" dirty="0">
                  <a:solidFill>
                    <a:schemeClr val="tx1"/>
                  </a:solidFill>
                </a:rPr>
                <a:t> </a:t>
              </a:r>
              <a:r>
                <a:rPr lang="ko-KR" altLang="en-US" dirty="0" err="1">
                  <a:solidFill>
                    <a:schemeClr val="tx1"/>
                  </a:solidFill>
                </a:rPr>
                <a:t>내일채움공제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F9B042-138C-4295-B99B-5BFBEFDFB9A0}"/>
                </a:ext>
              </a:extLst>
            </p:cNvPr>
            <p:cNvSpPr txBox="1"/>
            <p:nvPr/>
          </p:nvSpPr>
          <p:spPr>
            <a:xfrm>
              <a:off x="1290415" y="2694107"/>
              <a:ext cx="38543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/>
                <a:t>* </a:t>
              </a:r>
              <a:r>
                <a:rPr lang="ko-KR" altLang="en-US" sz="1100" dirty="0"/>
                <a:t>납부금 </a:t>
              </a:r>
              <a:r>
                <a:rPr lang="en-US" altLang="ko-KR" sz="1100" dirty="0"/>
                <a:t>: </a:t>
              </a:r>
              <a:r>
                <a:rPr lang="ko-KR" altLang="en-US" sz="1100" dirty="0"/>
                <a:t>정액적립</a:t>
              </a:r>
              <a:r>
                <a:rPr lang="en-US" altLang="ko-KR" sz="1100" dirty="0"/>
                <a:t>, </a:t>
              </a:r>
              <a:r>
                <a:rPr lang="ko-KR" altLang="en-US" sz="1100" dirty="0"/>
                <a:t>차등적립 선택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475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D6FA0BBC-2EDE-48E5-8306-AB8B80956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" y="291591"/>
            <a:ext cx="7569200" cy="2933700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EE5169DB-64E4-4527-8EE1-D4F13304D1DD}"/>
              </a:ext>
            </a:extLst>
          </p:cNvPr>
          <p:cNvSpPr/>
          <p:nvPr/>
        </p:nvSpPr>
        <p:spPr>
          <a:xfrm>
            <a:off x="3998907" y="2201511"/>
            <a:ext cx="1559892" cy="2647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말풍선: 사각형 11">
            <a:extLst>
              <a:ext uri="{FF2B5EF4-FFF2-40B4-BE49-F238E27FC236}">
                <a16:creationId xmlns:a16="http://schemas.microsoft.com/office/drawing/2014/main" id="{048D46B3-284F-434C-975C-9F32E7930645}"/>
              </a:ext>
            </a:extLst>
          </p:cNvPr>
          <p:cNvSpPr/>
          <p:nvPr/>
        </p:nvSpPr>
        <p:spPr>
          <a:xfrm>
            <a:off x="5560699" y="1758441"/>
            <a:ext cx="649601" cy="319817"/>
          </a:xfrm>
          <a:prstGeom prst="wedgeRectCallout">
            <a:avLst>
              <a:gd name="adj1" fmla="val -57824"/>
              <a:gd name="adj2" fmla="val 10180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1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81EEA9EC-687A-4B08-A3AD-CC021BA0B138}"/>
              </a:ext>
            </a:extLst>
          </p:cNvPr>
          <p:cNvGrpSpPr/>
          <p:nvPr/>
        </p:nvGrpSpPr>
        <p:grpSpPr>
          <a:xfrm>
            <a:off x="200366" y="3607958"/>
            <a:ext cx="7382897" cy="3054505"/>
            <a:chOff x="0" y="831695"/>
            <a:chExt cx="12039600" cy="5194610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24079E2-6E76-4158-AAB5-CBEC19A8B829}"/>
                </a:ext>
              </a:extLst>
            </p:cNvPr>
            <p:cNvGrpSpPr/>
            <p:nvPr/>
          </p:nvGrpSpPr>
          <p:grpSpPr>
            <a:xfrm>
              <a:off x="0" y="831695"/>
              <a:ext cx="12039600" cy="5194610"/>
              <a:chOff x="0" y="831695"/>
              <a:chExt cx="12039600" cy="5194610"/>
            </a:xfrm>
          </p:grpSpPr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212B078A-BA6A-4E8A-B15E-CE8709DE6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831695"/>
                <a:ext cx="12039600" cy="5194610"/>
              </a:xfrm>
              <a:prstGeom prst="rect">
                <a:avLst/>
              </a:prstGeom>
            </p:spPr>
          </p:pic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D08C823C-72C2-4ACF-881E-136D89841FC3}"/>
                  </a:ext>
                </a:extLst>
              </p:cNvPr>
              <p:cNvSpPr/>
              <p:nvPr/>
            </p:nvSpPr>
            <p:spPr>
              <a:xfrm>
                <a:off x="4962525" y="1466850"/>
                <a:ext cx="1628775" cy="600075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2FC80056-C0A0-4F66-9B32-7B0F580349E6}"/>
                  </a:ext>
                </a:extLst>
              </p:cNvPr>
              <p:cNvSpPr/>
              <p:nvPr/>
            </p:nvSpPr>
            <p:spPr>
              <a:xfrm>
                <a:off x="5181601" y="2356160"/>
                <a:ext cx="657224" cy="51737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말풍선: 사각형 19">
              <a:extLst>
                <a:ext uri="{FF2B5EF4-FFF2-40B4-BE49-F238E27FC236}">
                  <a16:creationId xmlns:a16="http://schemas.microsoft.com/office/drawing/2014/main" id="{17B85BBE-7669-4691-9352-FBEDF735B287}"/>
                </a:ext>
              </a:extLst>
            </p:cNvPr>
            <p:cNvSpPr/>
            <p:nvPr/>
          </p:nvSpPr>
          <p:spPr>
            <a:xfrm>
              <a:off x="6277282" y="2168157"/>
              <a:ext cx="839971" cy="600076"/>
            </a:xfrm>
            <a:prstGeom prst="wedgeRectCallout">
              <a:avLst>
                <a:gd name="adj1" fmla="val -88241"/>
                <a:gd name="adj2" fmla="val 2725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1"/>
                  </a:solidFill>
                </a:rPr>
                <a:t>2</a:t>
              </a:r>
              <a:endParaRPr lang="ko-KR" alt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8CAA10A-DCAB-4F4A-9EA6-E4BE9BE32025}"/>
              </a:ext>
            </a:extLst>
          </p:cNvPr>
          <p:cNvSpPr/>
          <p:nvPr/>
        </p:nvSpPr>
        <p:spPr>
          <a:xfrm>
            <a:off x="4599" y="0"/>
            <a:ext cx="12187401" cy="145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988707-0F41-41D3-BD85-32CF05BA55BC}"/>
              </a:ext>
            </a:extLst>
          </p:cNvPr>
          <p:cNvSpPr txBox="1"/>
          <p:nvPr/>
        </p:nvSpPr>
        <p:spPr>
          <a:xfrm>
            <a:off x="7937500" y="291591"/>
            <a:ext cx="3937000" cy="336278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latin typeface="돋움체" panose="020B0609000101010101" pitchFamily="49" charset="-127"/>
                <a:ea typeface="돋움체" panose="020B0609000101010101" pitchFamily="49" charset="-127"/>
              </a:rPr>
              <a:t>■ </a:t>
            </a:r>
            <a:r>
              <a:rPr lang="ko-KR" altLang="en-US" b="1" dirty="0" err="1"/>
              <a:t>내일채움공제</a:t>
            </a:r>
            <a:r>
              <a:rPr lang="ko-KR" altLang="en-US" b="1" dirty="0"/>
              <a:t> 홈페이지 접속 </a:t>
            </a: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en-US" altLang="ko-KR" b="1" dirty="0"/>
              <a:t>     </a:t>
            </a:r>
            <a:r>
              <a:rPr lang="en-US" altLang="ko-KR" b="1" dirty="0">
                <a:hlinkClick r:id="rId4"/>
              </a:rPr>
              <a:t>www.sbcplan.or.kr</a:t>
            </a:r>
            <a:endParaRPr lang="en-US" altLang="ko-KR" b="1" dirty="0"/>
          </a:p>
          <a:p>
            <a:pPr>
              <a:lnSpc>
                <a:spcPct val="150000"/>
              </a:lnSpc>
            </a:pPr>
            <a:endParaRPr lang="en-US" altLang="ko-KR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 err="1"/>
              <a:t>청년재직자내일채움공제</a:t>
            </a:r>
            <a:r>
              <a:rPr lang="ko-KR" altLang="en-US" b="1" dirty="0"/>
              <a:t> 클릭</a:t>
            </a:r>
            <a:endParaRPr lang="en-US" altLang="ko-KR" b="1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b="1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 err="1"/>
              <a:t>내일채움공제</a:t>
            </a:r>
            <a:r>
              <a:rPr lang="ko-KR" altLang="en-US" b="1" dirty="0"/>
              <a:t> </a:t>
            </a:r>
            <a:r>
              <a:rPr lang="en-US" altLang="ko-KR" b="1" dirty="0"/>
              <a:t>– </a:t>
            </a:r>
            <a:r>
              <a:rPr lang="ko-KR" altLang="en-US" b="1" dirty="0"/>
              <a:t>청약 클릭</a:t>
            </a:r>
            <a:endParaRPr lang="en-US" altLang="ko-KR" b="1" dirty="0"/>
          </a:p>
          <a:p>
            <a:pPr>
              <a:lnSpc>
                <a:spcPct val="150000"/>
              </a:lnSpc>
            </a:pP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403771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0CCCC996-D80A-425E-A249-7B9CE697EE89}"/>
              </a:ext>
            </a:extLst>
          </p:cNvPr>
          <p:cNvSpPr/>
          <p:nvPr/>
        </p:nvSpPr>
        <p:spPr>
          <a:xfrm>
            <a:off x="4599" y="0"/>
            <a:ext cx="12187401" cy="145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FC64A40A-3B96-45E4-BBA7-206BBDBD8748}"/>
              </a:ext>
            </a:extLst>
          </p:cNvPr>
          <p:cNvGrpSpPr/>
          <p:nvPr/>
        </p:nvGrpSpPr>
        <p:grpSpPr>
          <a:xfrm>
            <a:off x="139700" y="279401"/>
            <a:ext cx="7899400" cy="3149599"/>
            <a:chOff x="0" y="0"/>
            <a:chExt cx="12192000" cy="7092067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2C8274D2-14DE-418B-BDF0-B0AF0676616B}"/>
                </a:ext>
              </a:extLst>
            </p:cNvPr>
            <p:cNvGrpSpPr/>
            <p:nvPr/>
          </p:nvGrpSpPr>
          <p:grpSpPr>
            <a:xfrm>
              <a:off x="0" y="0"/>
              <a:ext cx="12192000" cy="7092067"/>
              <a:chOff x="0" y="0"/>
              <a:chExt cx="12192000" cy="7092067"/>
            </a:xfrm>
          </p:grpSpPr>
          <p:pic>
            <p:nvPicPr>
              <p:cNvPr id="28" name="그림 27">
                <a:extLst>
                  <a:ext uri="{FF2B5EF4-FFF2-40B4-BE49-F238E27FC236}">
                    <a16:creationId xmlns:a16="http://schemas.microsoft.com/office/drawing/2014/main" id="{A599568A-139F-4A9E-A8BD-4A50850C7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3429000"/>
              </a:xfrm>
              <a:prstGeom prst="rect">
                <a:avLst/>
              </a:prstGeom>
            </p:spPr>
          </p:pic>
          <p:pic>
            <p:nvPicPr>
              <p:cNvPr id="29" name="그림 28">
                <a:extLst>
                  <a:ext uri="{FF2B5EF4-FFF2-40B4-BE49-F238E27FC236}">
                    <a16:creationId xmlns:a16="http://schemas.microsoft.com/office/drawing/2014/main" id="{73A75CE7-8DAE-4398-A4B8-19B4065CF0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429000"/>
                <a:ext cx="12192000" cy="3663067"/>
              </a:xfrm>
              <a:prstGeom prst="rect">
                <a:avLst/>
              </a:prstGeom>
            </p:spPr>
          </p:pic>
        </p:grp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FDF46727-0C7C-403B-9070-C392746DFED2}"/>
                </a:ext>
              </a:extLst>
            </p:cNvPr>
            <p:cNvSpPr/>
            <p:nvPr/>
          </p:nvSpPr>
          <p:spPr>
            <a:xfrm>
              <a:off x="5932967" y="5886006"/>
              <a:ext cx="2094614" cy="642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말풍선: 사각형 26">
              <a:extLst>
                <a:ext uri="{FF2B5EF4-FFF2-40B4-BE49-F238E27FC236}">
                  <a16:creationId xmlns:a16="http://schemas.microsoft.com/office/drawing/2014/main" id="{B75C3C3F-FC58-427C-8051-9704C46E567A}"/>
                </a:ext>
              </a:extLst>
            </p:cNvPr>
            <p:cNvSpPr/>
            <p:nvPr/>
          </p:nvSpPr>
          <p:spPr>
            <a:xfrm>
              <a:off x="7837965" y="5200203"/>
              <a:ext cx="1355037" cy="685802"/>
            </a:xfrm>
            <a:prstGeom prst="wedgeRectCallout">
              <a:avLst>
                <a:gd name="adj1" fmla="val -57418"/>
                <a:gd name="adj2" fmla="val 112501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1"/>
                  </a:solidFill>
                </a:rPr>
                <a:t>3</a:t>
              </a:r>
              <a:endParaRPr lang="ko-KR" alt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7C1620E-2AB9-4BB5-B7FA-476B995F0267}"/>
              </a:ext>
            </a:extLst>
          </p:cNvPr>
          <p:cNvSpPr txBox="1"/>
          <p:nvPr/>
        </p:nvSpPr>
        <p:spPr>
          <a:xfrm>
            <a:off x="8115299" y="1977885"/>
            <a:ext cx="3937000" cy="388215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/>
              <a:t>3. </a:t>
            </a:r>
            <a:r>
              <a:rPr lang="ko-KR" altLang="en-US" b="1" dirty="0"/>
              <a:t>청약신청 화면 하단 </a:t>
            </a:r>
            <a:endParaRPr lang="en-US" altLang="ko-KR" b="1" dirty="0"/>
          </a:p>
          <a:p>
            <a:pPr>
              <a:lnSpc>
                <a:spcPct val="200000"/>
              </a:lnSpc>
            </a:pPr>
            <a:r>
              <a:rPr lang="ko-KR" altLang="en-US" b="1" dirty="0"/>
              <a:t>  </a:t>
            </a:r>
            <a:r>
              <a:rPr lang="en-US" altLang="ko-KR" b="1" dirty="0"/>
              <a:t>- </a:t>
            </a:r>
            <a:r>
              <a:rPr lang="ko-KR" altLang="en-US" b="1" dirty="0" err="1"/>
              <a:t>청년재직자내일채움공제</a:t>
            </a:r>
            <a:r>
              <a:rPr lang="ko-KR" altLang="en-US" b="1" dirty="0"/>
              <a:t> 클릭</a:t>
            </a:r>
            <a:endParaRPr lang="en-US" altLang="ko-KR" b="1" dirty="0"/>
          </a:p>
          <a:p>
            <a:pPr>
              <a:lnSpc>
                <a:spcPct val="200000"/>
              </a:lnSpc>
            </a:pPr>
            <a:endParaRPr lang="en-US" altLang="ko-KR" b="1" dirty="0"/>
          </a:p>
          <a:p>
            <a:pPr>
              <a:lnSpc>
                <a:spcPct val="200000"/>
              </a:lnSpc>
            </a:pPr>
            <a:r>
              <a:rPr lang="en-US" altLang="ko-KR" b="1" dirty="0"/>
              <a:t>4. </a:t>
            </a:r>
            <a:r>
              <a:rPr lang="ko-KR" altLang="en-US" b="1" dirty="0" err="1"/>
              <a:t>로그인화면</a:t>
            </a:r>
            <a:endParaRPr lang="en-US" altLang="ko-KR" b="1" dirty="0"/>
          </a:p>
          <a:p>
            <a:pPr>
              <a:lnSpc>
                <a:spcPct val="200000"/>
              </a:lnSpc>
            </a:pPr>
            <a:r>
              <a:rPr lang="en-US" altLang="ko-KR" b="1" dirty="0"/>
              <a:t>  - </a:t>
            </a:r>
            <a:r>
              <a:rPr lang="ko-KR" altLang="en-US" b="1" dirty="0"/>
              <a:t>기업회원</a:t>
            </a:r>
            <a:r>
              <a:rPr lang="en-US" altLang="ko-KR" b="1" dirty="0"/>
              <a:t>- </a:t>
            </a:r>
            <a:r>
              <a:rPr lang="ko-KR" altLang="en-US" b="1" dirty="0"/>
              <a:t>로그인 클릭</a:t>
            </a:r>
            <a:endParaRPr lang="en-US" altLang="ko-KR" b="1" dirty="0"/>
          </a:p>
          <a:p>
            <a:pPr>
              <a:lnSpc>
                <a:spcPct val="200000"/>
              </a:lnSpc>
            </a:pPr>
            <a:r>
              <a:rPr lang="en-US" altLang="ko-KR" b="1" dirty="0"/>
              <a:t>  - </a:t>
            </a:r>
            <a:r>
              <a:rPr lang="ko-KR" altLang="en-US" b="1" dirty="0"/>
              <a:t>가입이력이 </a:t>
            </a:r>
            <a:r>
              <a:rPr lang="ko-KR" altLang="en-US" b="1" dirty="0" err="1"/>
              <a:t>없는경우</a:t>
            </a:r>
            <a:r>
              <a:rPr lang="ko-KR" altLang="en-US" b="1" dirty="0"/>
              <a:t> 회원가입</a:t>
            </a:r>
            <a:endParaRPr lang="en-US" altLang="ko-KR" b="1" dirty="0"/>
          </a:p>
          <a:p>
            <a:pPr>
              <a:lnSpc>
                <a:spcPct val="200000"/>
              </a:lnSpc>
            </a:pPr>
            <a:r>
              <a:rPr lang="ko-KR" altLang="en-US" b="1" dirty="0"/>
              <a:t>    후 진행</a:t>
            </a:r>
            <a:endParaRPr lang="en-US" altLang="ko-KR" b="1" dirty="0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67B81DDB-DC39-457E-B505-BAF5947FB43E}"/>
              </a:ext>
            </a:extLst>
          </p:cNvPr>
          <p:cNvGrpSpPr/>
          <p:nvPr/>
        </p:nvGrpSpPr>
        <p:grpSpPr>
          <a:xfrm>
            <a:off x="0" y="3745722"/>
            <a:ext cx="7607300" cy="3116702"/>
            <a:chOff x="2761784" y="1109339"/>
            <a:chExt cx="6668431" cy="4639322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66A0D7C6-44B9-400A-B255-4FBCDE274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784" y="1109339"/>
              <a:ext cx="6668431" cy="4639322"/>
            </a:xfrm>
            <a:prstGeom prst="rect">
              <a:avLst/>
            </a:prstGeom>
          </p:spPr>
        </p:pic>
        <p:sp>
          <p:nvSpPr>
            <p:cNvPr id="44" name="말풍선: 사각형 43">
              <a:extLst>
                <a:ext uri="{FF2B5EF4-FFF2-40B4-BE49-F238E27FC236}">
                  <a16:creationId xmlns:a16="http://schemas.microsoft.com/office/drawing/2014/main" id="{49A54AA6-480E-4FE6-98C2-DC6AE710101F}"/>
                </a:ext>
              </a:extLst>
            </p:cNvPr>
            <p:cNvSpPr/>
            <p:nvPr/>
          </p:nvSpPr>
          <p:spPr>
            <a:xfrm>
              <a:off x="7492999" y="1629520"/>
              <a:ext cx="622300" cy="541024"/>
            </a:xfrm>
            <a:prstGeom prst="wedgeRectCallout">
              <a:avLst>
                <a:gd name="adj1" fmla="val -104231"/>
                <a:gd name="adj2" fmla="val 3622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chemeClr val="tx1"/>
                  </a:solidFill>
                </a:rPr>
                <a:t>4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283CAE4D-29A8-4046-B7C6-74B9F48DD35A}"/>
                </a:ext>
              </a:extLst>
            </p:cNvPr>
            <p:cNvSpPr/>
            <p:nvPr/>
          </p:nvSpPr>
          <p:spPr>
            <a:xfrm>
              <a:off x="5105400" y="2844800"/>
              <a:ext cx="1879600" cy="584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C5FEE824-C098-4F89-B2B9-2061BEC9229B}"/>
                </a:ext>
              </a:extLst>
            </p:cNvPr>
            <p:cNvCxnSpPr>
              <a:cxnSpLocks/>
            </p:cNvCxnSpPr>
            <p:nvPr/>
          </p:nvCxnSpPr>
          <p:spPr>
            <a:xfrm>
              <a:off x="6045200" y="2438400"/>
              <a:ext cx="127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8ECF5AAA-A18E-4085-8A1E-94F59536F7E1}"/>
                </a:ext>
              </a:extLst>
            </p:cNvPr>
            <p:cNvSpPr/>
            <p:nvPr/>
          </p:nvSpPr>
          <p:spPr>
            <a:xfrm>
              <a:off x="4076700" y="4432300"/>
              <a:ext cx="3733800" cy="9778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말풍선: 사각형 47">
              <a:extLst>
                <a:ext uri="{FF2B5EF4-FFF2-40B4-BE49-F238E27FC236}">
                  <a16:creationId xmlns:a16="http://schemas.microsoft.com/office/drawing/2014/main" id="{DEE9F8F8-583B-47CF-A403-0EFFB6166ACB}"/>
                </a:ext>
              </a:extLst>
            </p:cNvPr>
            <p:cNvSpPr/>
            <p:nvPr/>
          </p:nvSpPr>
          <p:spPr>
            <a:xfrm>
              <a:off x="7956549" y="4535057"/>
              <a:ext cx="1473666" cy="541024"/>
            </a:xfrm>
            <a:prstGeom prst="wedgeRectCallout">
              <a:avLst>
                <a:gd name="adj1" fmla="val -104231"/>
                <a:gd name="adj2" fmla="val 3622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>
                  <a:solidFill>
                    <a:schemeClr val="tx1"/>
                  </a:solidFill>
                </a:rPr>
                <a:t>회원가입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45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D6FA0BBC-2EDE-48E5-8306-AB8B80956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" y="291591"/>
            <a:ext cx="7569200" cy="2933700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EE5169DB-64E4-4527-8EE1-D4F13304D1DD}"/>
              </a:ext>
            </a:extLst>
          </p:cNvPr>
          <p:cNvSpPr/>
          <p:nvPr/>
        </p:nvSpPr>
        <p:spPr>
          <a:xfrm>
            <a:off x="3998907" y="2201511"/>
            <a:ext cx="1559892" cy="2647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말풍선: 사각형 11">
            <a:extLst>
              <a:ext uri="{FF2B5EF4-FFF2-40B4-BE49-F238E27FC236}">
                <a16:creationId xmlns:a16="http://schemas.microsoft.com/office/drawing/2014/main" id="{048D46B3-284F-434C-975C-9F32E7930645}"/>
              </a:ext>
            </a:extLst>
          </p:cNvPr>
          <p:cNvSpPr/>
          <p:nvPr/>
        </p:nvSpPr>
        <p:spPr>
          <a:xfrm>
            <a:off x="5560699" y="1758441"/>
            <a:ext cx="649601" cy="319817"/>
          </a:xfrm>
          <a:prstGeom prst="wedgeRectCallout">
            <a:avLst>
              <a:gd name="adj1" fmla="val -57824"/>
              <a:gd name="adj2" fmla="val 10180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1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81EEA9EC-687A-4B08-A3AD-CC021BA0B138}"/>
              </a:ext>
            </a:extLst>
          </p:cNvPr>
          <p:cNvGrpSpPr/>
          <p:nvPr/>
        </p:nvGrpSpPr>
        <p:grpSpPr>
          <a:xfrm>
            <a:off x="200366" y="3607958"/>
            <a:ext cx="7560016" cy="3054505"/>
            <a:chOff x="0" y="831695"/>
            <a:chExt cx="12328435" cy="5194610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24079E2-6E76-4158-AAB5-CBEC19A8B829}"/>
                </a:ext>
              </a:extLst>
            </p:cNvPr>
            <p:cNvGrpSpPr/>
            <p:nvPr/>
          </p:nvGrpSpPr>
          <p:grpSpPr>
            <a:xfrm>
              <a:off x="0" y="831695"/>
              <a:ext cx="12328435" cy="5194610"/>
              <a:chOff x="0" y="831695"/>
              <a:chExt cx="12328435" cy="5194610"/>
            </a:xfrm>
          </p:grpSpPr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212B078A-BA6A-4E8A-B15E-CE8709DE6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831695"/>
                <a:ext cx="12039600" cy="5194610"/>
              </a:xfrm>
              <a:prstGeom prst="rect">
                <a:avLst/>
              </a:prstGeom>
            </p:spPr>
          </p:pic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D08C823C-72C2-4ACF-881E-136D89841FC3}"/>
                  </a:ext>
                </a:extLst>
              </p:cNvPr>
              <p:cNvSpPr/>
              <p:nvPr/>
            </p:nvSpPr>
            <p:spPr>
              <a:xfrm>
                <a:off x="10699660" y="1568082"/>
                <a:ext cx="1628775" cy="60007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말풍선: 사각형 19">
              <a:extLst>
                <a:ext uri="{FF2B5EF4-FFF2-40B4-BE49-F238E27FC236}">
                  <a16:creationId xmlns:a16="http://schemas.microsoft.com/office/drawing/2014/main" id="{17B85BBE-7669-4691-9352-FBEDF735B287}"/>
                </a:ext>
              </a:extLst>
            </p:cNvPr>
            <p:cNvSpPr/>
            <p:nvPr/>
          </p:nvSpPr>
          <p:spPr>
            <a:xfrm>
              <a:off x="9282020" y="1624859"/>
              <a:ext cx="839971" cy="600076"/>
            </a:xfrm>
            <a:prstGeom prst="wedgeRectCallout">
              <a:avLst>
                <a:gd name="adj1" fmla="val 104077"/>
                <a:gd name="adj2" fmla="val 206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1"/>
                  </a:solidFill>
                </a:rPr>
                <a:t>2</a:t>
              </a:r>
              <a:endParaRPr lang="ko-KR" alt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8CAA10A-DCAB-4F4A-9EA6-E4BE9BE32025}"/>
              </a:ext>
            </a:extLst>
          </p:cNvPr>
          <p:cNvSpPr/>
          <p:nvPr/>
        </p:nvSpPr>
        <p:spPr>
          <a:xfrm>
            <a:off x="4599" y="0"/>
            <a:ext cx="12187401" cy="145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988707-0F41-41D3-BD85-32CF05BA55BC}"/>
              </a:ext>
            </a:extLst>
          </p:cNvPr>
          <p:cNvSpPr txBox="1"/>
          <p:nvPr/>
        </p:nvSpPr>
        <p:spPr>
          <a:xfrm>
            <a:off x="7937500" y="291591"/>
            <a:ext cx="3937000" cy="336278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latin typeface="돋움체" panose="020B0609000101010101" pitchFamily="49" charset="-127"/>
                <a:ea typeface="돋움체" panose="020B0609000101010101" pitchFamily="49" charset="-127"/>
              </a:rPr>
              <a:t>■ </a:t>
            </a:r>
            <a:r>
              <a:rPr lang="ko-KR" altLang="en-US" b="1" dirty="0" err="1"/>
              <a:t>내일채움공제</a:t>
            </a:r>
            <a:r>
              <a:rPr lang="ko-KR" altLang="en-US" b="1" dirty="0"/>
              <a:t> 홈페이지 접속 </a:t>
            </a: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en-US" altLang="ko-KR" b="1" dirty="0"/>
              <a:t>     </a:t>
            </a:r>
            <a:r>
              <a:rPr lang="en-US" altLang="ko-KR" b="1" dirty="0">
                <a:hlinkClick r:id="rId4"/>
              </a:rPr>
              <a:t>www.sbcplan.or.kr</a:t>
            </a:r>
            <a:endParaRPr lang="en-US" altLang="ko-KR" b="1" dirty="0"/>
          </a:p>
          <a:p>
            <a:pPr>
              <a:lnSpc>
                <a:spcPct val="150000"/>
              </a:lnSpc>
            </a:pPr>
            <a:endParaRPr lang="en-US" altLang="ko-KR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 err="1"/>
              <a:t>청년재직자내일채움공제</a:t>
            </a:r>
            <a:r>
              <a:rPr lang="ko-KR" altLang="en-US" b="1" dirty="0"/>
              <a:t> 클릭</a:t>
            </a:r>
            <a:endParaRPr lang="en-US" altLang="ko-KR" b="1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b="1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/>
              <a:t>오른쪽 상단 </a:t>
            </a:r>
            <a:r>
              <a:rPr lang="en-US" altLang="ko-KR" b="1" dirty="0"/>
              <a:t>– </a:t>
            </a:r>
            <a:r>
              <a:rPr lang="ko-KR" altLang="en-US" b="1" dirty="0"/>
              <a:t>로그인 클릭</a:t>
            </a:r>
            <a:endParaRPr lang="en-US" altLang="ko-KR" b="1" dirty="0"/>
          </a:p>
          <a:p>
            <a:pPr>
              <a:lnSpc>
                <a:spcPct val="150000"/>
              </a:lnSpc>
            </a:pP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93531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0CCCC996-D80A-425E-A249-7B9CE697EE89}"/>
              </a:ext>
            </a:extLst>
          </p:cNvPr>
          <p:cNvSpPr/>
          <p:nvPr/>
        </p:nvSpPr>
        <p:spPr>
          <a:xfrm>
            <a:off x="4599" y="0"/>
            <a:ext cx="12187401" cy="145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C1620E-2AB9-4BB5-B7FA-476B995F0267}"/>
              </a:ext>
            </a:extLst>
          </p:cNvPr>
          <p:cNvSpPr txBox="1"/>
          <p:nvPr/>
        </p:nvSpPr>
        <p:spPr>
          <a:xfrm>
            <a:off x="7975599" y="1408861"/>
            <a:ext cx="3937000" cy="277415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/>
              <a:t>3. </a:t>
            </a:r>
            <a:r>
              <a:rPr lang="ko-KR" altLang="en-US" b="1" dirty="0" err="1"/>
              <a:t>로그인화면</a:t>
            </a:r>
            <a:endParaRPr lang="en-US" altLang="ko-KR" b="1" dirty="0"/>
          </a:p>
          <a:p>
            <a:pPr>
              <a:lnSpc>
                <a:spcPct val="200000"/>
              </a:lnSpc>
            </a:pPr>
            <a:r>
              <a:rPr lang="en-US" altLang="ko-KR" b="1" dirty="0"/>
              <a:t>  - </a:t>
            </a:r>
            <a:r>
              <a:rPr lang="ko-KR" altLang="en-US" b="1" dirty="0"/>
              <a:t>기업회원</a:t>
            </a:r>
            <a:r>
              <a:rPr lang="en-US" altLang="ko-KR" b="1" dirty="0"/>
              <a:t>- </a:t>
            </a:r>
            <a:r>
              <a:rPr lang="ko-KR" altLang="en-US" b="1" dirty="0"/>
              <a:t>로그인 클릭</a:t>
            </a:r>
            <a:endParaRPr lang="en-US" altLang="ko-KR" b="1" dirty="0"/>
          </a:p>
          <a:p>
            <a:pPr>
              <a:lnSpc>
                <a:spcPct val="200000"/>
              </a:lnSpc>
            </a:pPr>
            <a:r>
              <a:rPr lang="en-US" altLang="ko-KR" b="1" dirty="0"/>
              <a:t>  - </a:t>
            </a:r>
            <a:r>
              <a:rPr lang="ko-KR" altLang="en-US" b="1" dirty="0"/>
              <a:t>가입이력이 </a:t>
            </a:r>
            <a:r>
              <a:rPr lang="ko-KR" altLang="en-US" b="1" dirty="0" err="1"/>
              <a:t>없는경우</a:t>
            </a:r>
            <a:r>
              <a:rPr lang="ko-KR" altLang="en-US" b="1" dirty="0"/>
              <a:t> 회원가입</a:t>
            </a:r>
            <a:endParaRPr lang="en-US" altLang="ko-KR" b="1" dirty="0"/>
          </a:p>
          <a:p>
            <a:pPr>
              <a:lnSpc>
                <a:spcPct val="200000"/>
              </a:lnSpc>
            </a:pPr>
            <a:r>
              <a:rPr lang="ko-KR" altLang="en-US" b="1" dirty="0"/>
              <a:t>    후 진행</a:t>
            </a:r>
            <a:endParaRPr lang="en-US" altLang="ko-KR" b="1" dirty="0"/>
          </a:p>
          <a:p>
            <a:pPr>
              <a:lnSpc>
                <a:spcPct val="200000"/>
              </a:lnSpc>
            </a:pPr>
            <a:r>
              <a:rPr lang="en-US" altLang="ko-KR" b="1" dirty="0"/>
              <a:t>   </a:t>
            </a:r>
            <a:r>
              <a:rPr lang="en-US" altLang="ko-KR" b="1" dirty="0">
                <a:solidFill>
                  <a:srgbClr val="FF0000"/>
                </a:solidFill>
              </a:rPr>
              <a:t>* </a:t>
            </a:r>
            <a:r>
              <a:rPr lang="ko-KR" altLang="en-US" b="1" dirty="0">
                <a:solidFill>
                  <a:srgbClr val="FF0000"/>
                </a:solidFill>
              </a:rPr>
              <a:t>공인인증서 필요</a:t>
            </a:r>
            <a:endParaRPr lang="en-US" altLang="ko-KR" b="1" dirty="0">
              <a:solidFill>
                <a:srgbClr val="FF0000"/>
              </a:solidFill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67B81DDB-DC39-457E-B505-BAF5947FB43E}"/>
              </a:ext>
            </a:extLst>
          </p:cNvPr>
          <p:cNvGrpSpPr/>
          <p:nvPr/>
        </p:nvGrpSpPr>
        <p:grpSpPr>
          <a:xfrm>
            <a:off x="0" y="759788"/>
            <a:ext cx="7607300" cy="5338424"/>
            <a:chOff x="2761784" y="1109339"/>
            <a:chExt cx="6668431" cy="4639322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66A0D7C6-44B9-400A-B255-4FBCDE274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784" y="1109339"/>
              <a:ext cx="6668431" cy="4639322"/>
            </a:xfrm>
            <a:prstGeom prst="rect">
              <a:avLst/>
            </a:prstGeom>
          </p:spPr>
        </p:pic>
        <p:sp>
          <p:nvSpPr>
            <p:cNvPr id="44" name="말풍선: 사각형 43">
              <a:extLst>
                <a:ext uri="{FF2B5EF4-FFF2-40B4-BE49-F238E27FC236}">
                  <a16:creationId xmlns:a16="http://schemas.microsoft.com/office/drawing/2014/main" id="{49A54AA6-480E-4FE6-98C2-DC6AE710101F}"/>
                </a:ext>
              </a:extLst>
            </p:cNvPr>
            <p:cNvSpPr/>
            <p:nvPr/>
          </p:nvSpPr>
          <p:spPr>
            <a:xfrm>
              <a:off x="7492999" y="1629520"/>
              <a:ext cx="622300" cy="541024"/>
            </a:xfrm>
            <a:prstGeom prst="wedgeRectCallout">
              <a:avLst>
                <a:gd name="adj1" fmla="val -104231"/>
                <a:gd name="adj2" fmla="val 3622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chemeClr val="tx1"/>
                  </a:solidFill>
                </a:rPr>
                <a:t>3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283CAE4D-29A8-4046-B7C6-74B9F48DD35A}"/>
                </a:ext>
              </a:extLst>
            </p:cNvPr>
            <p:cNvSpPr/>
            <p:nvPr/>
          </p:nvSpPr>
          <p:spPr>
            <a:xfrm>
              <a:off x="5105400" y="2844800"/>
              <a:ext cx="1879600" cy="584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C5FEE824-C098-4F89-B2B9-2061BEC9229B}"/>
                </a:ext>
              </a:extLst>
            </p:cNvPr>
            <p:cNvCxnSpPr>
              <a:cxnSpLocks/>
            </p:cNvCxnSpPr>
            <p:nvPr/>
          </p:nvCxnSpPr>
          <p:spPr>
            <a:xfrm>
              <a:off x="6045200" y="2438400"/>
              <a:ext cx="127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8ECF5AAA-A18E-4085-8A1E-94F59536F7E1}"/>
                </a:ext>
              </a:extLst>
            </p:cNvPr>
            <p:cNvSpPr/>
            <p:nvPr/>
          </p:nvSpPr>
          <p:spPr>
            <a:xfrm>
              <a:off x="4076700" y="4432300"/>
              <a:ext cx="3733800" cy="9778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말풍선: 사각형 47">
              <a:extLst>
                <a:ext uri="{FF2B5EF4-FFF2-40B4-BE49-F238E27FC236}">
                  <a16:creationId xmlns:a16="http://schemas.microsoft.com/office/drawing/2014/main" id="{DEE9F8F8-583B-47CF-A403-0EFFB6166ACB}"/>
                </a:ext>
              </a:extLst>
            </p:cNvPr>
            <p:cNvSpPr/>
            <p:nvPr/>
          </p:nvSpPr>
          <p:spPr>
            <a:xfrm>
              <a:off x="7956549" y="4535057"/>
              <a:ext cx="1473666" cy="541024"/>
            </a:xfrm>
            <a:prstGeom prst="wedgeRectCallout">
              <a:avLst>
                <a:gd name="adj1" fmla="val -104231"/>
                <a:gd name="adj2" fmla="val 3622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>
                  <a:solidFill>
                    <a:schemeClr val="tx1"/>
                  </a:solidFill>
                </a:rPr>
                <a:t>회원가입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711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5A399E-FA32-4204-BB83-1E053D89DB23}"/>
              </a:ext>
            </a:extLst>
          </p:cNvPr>
          <p:cNvSpPr/>
          <p:nvPr/>
        </p:nvSpPr>
        <p:spPr>
          <a:xfrm>
            <a:off x="4599" y="0"/>
            <a:ext cx="12187401" cy="145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77E015E-A3D2-41C4-89DE-D86F3D41BA8F}"/>
              </a:ext>
            </a:extLst>
          </p:cNvPr>
          <p:cNvGrpSpPr/>
          <p:nvPr/>
        </p:nvGrpSpPr>
        <p:grpSpPr>
          <a:xfrm>
            <a:off x="187666" y="483758"/>
            <a:ext cx="7382897" cy="3054505"/>
            <a:chOff x="0" y="831695"/>
            <a:chExt cx="12039600" cy="5194610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5835C0D5-E638-4464-B437-FBA1169BD1AB}"/>
                </a:ext>
              </a:extLst>
            </p:cNvPr>
            <p:cNvGrpSpPr/>
            <p:nvPr/>
          </p:nvGrpSpPr>
          <p:grpSpPr>
            <a:xfrm>
              <a:off x="0" y="831695"/>
              <a:ext cx="12039600" cy="5194610"/>
              <a:chOff x="0" y="831695"/>
              <a:chExt cx="12039600" cy="5194610"/>
            </a:xfrm>
          </p:grpSpPr>
          <p:pic>
            <p:nvPicPr>
              <p:cNvPr id="18" name="그림 17">
                <a:extLst>
                  <a:ext uri="{FF2B5EF4-FFF2-40B4-BE49-F238E27FC236}">
                    <a16:creationId xmlns:a16="http://schemas.microsoft.com/office/drawing/2014/main" id="{270E6F34-2A2D-4634-9A1F-086D2BD3E0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831695"/>
                <a:ext cx="12039600" cy="5194610"/>
              </a:xfrm>
              <a:prstGeom prst="rect">
                <a:avLst/>
              </a:prstGeom>
            </p:spPr>
          </p:pic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5EFD3A0A-A867-41E0-B17D-1142B7A052CF}"/>
                  </a:ext>
                </a:extLst>
              </p:cNvPr>
              <p:cNvSpPr/>
              <p:nvPr/>
            </p:nvSpPr>
            <p:spPr>
              <a:xfrm>
                <a:off x="4962525" y="1466850"/>
                <a:ext cx="1628775" cy="600075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EE76C0D9-08A6-44B9-9A07-57AF36256393}"/>
                  </a:ext>
                </a:extLst>
              </p:cNvPr>
              <p:cNvSpPr/>
              <p:nvPr/>
            </p:nvSpPr>
            <p:spPr>
              <a:xfrm>
                <a:off x="5181601" y="2356160"/>
                <a:ext cx="657224" cy="51737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7" name="말풍선: 사각형 16">
              <a:extLst>
                <a:ext uri="{FF2B5EF4-FFF2-40B4-BE49-F238E27FC236}">
                  <a16:creationId xmlns:a16="http://schemas.microsoft.com/office/drawing/2014/main" id="{A5E22724-E517-4200-8EE8-B979D58E6B1F}"/>
                </a:ext>
              </a:extLst>
            </p:cNvPr>
            <p:cNvSpPr/>
            <p:nvPr/>
          </p:nvSpPr>
          <p:spPr>
            <a:xfrm>
              <a:off x="6277282" y="2168157"/>
              <a:ext cx="839971" cy="600076"/>
            </a:xfrm>
            <a:prstGeom prst="wedgeRectCallout">
              <a:avLst>
                <a:gd name="adj1" fmla="val -88241"/>
                <a:gd name="adj2" fmla="val 2725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1"/>
                  </a:solidFill>
                </a:rPr>
                <a:t>4</a:t>
              </a:r>
              <a:endParaRPr lang="ko-KR" altLang="en-US" sz="2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CC04E17B-2C2B-4436-81B8-843F1778D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67" y="3570237"/>
            <a:ext cx="7787934" cy="2804005"/>
          </a:xfrm>
          <a:prstGeom prst="rect">
            <a:avLst/>
          </a:prstGeom>
        </p:spPr>
      </p:pic>
      <p:sp>
        <p:nvSpPr>
          <p:cNvPr id="23" name="타원 22">
            <a:extLst>
              <a:ext uri="{FF2B5EF4-FFF2-40B4-BE49-F238E27FC236}">
                <a16:creationId xmlns:a16="http://schemas.microsoft.com/office/drawing/2014/main" id="{213FC886-1A92-4024-ACF7-B7BBBE690D15}"/>
              </a:ext>
            </a:extLst>
          </p:cNvPr>
          <p:cNvSpPr/>
          <p:nvPr/>
        </p:nvSpPr>
        <p:spPr>
          <a:xfrm>
            <a:off x="4037007" y="5159330"/>
            <a:ext cx="1245724" cy="593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말풍선: 사각형 23">
            <a:extLst>
              <a:ext uri="{FF2B5EF4-FFF2-40B4-BE49-F238E27FC236}">
                <a16:creationId xmlns:a16="http://schemas.microsoft.com/office/drawing/2014/main" id="{3A7E5E2D-1B0A-4F6A-8A4B-DA00D3383336}"/>
              </a:ext>
            </a:extLst>
          </p:cNvPr>
          <p:cNvSpPr/>
          <p:nvPr/>
        </p:nvSpPr>
        <p:spPr>
          <a:xfrm>
            <a:off x="5548307" y="5103362"/>
            <a:ext cx="515085" cy="352853"/>
          </a:xfrm>
          <a:prstGeom prst="wedgeRectCallout">
            <a:avLst>
              <a:gd name="adj1" fmla="val -88241"/>
              <a:gd name="adj2" fmla="val 272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5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B39C8A-5B04-4C4A-B8B0-8C159D6DAC19}"/>
              </a:ext>
            </a:extLst>
          </p:cNvPr>
          <p:cNvSpPr txBox="1"/>
          <p:nvPr/>
        </p:nvSpPr>
        <p:spPr>
          <a:xfrm>
            <a:off x="7975599" y="1408861"/>
            <a:ext cx="4028734" cy="166616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/>
              <a:t>4. </a:t>
            </a:r>
            <a:r>
              <a:rPr lang="ko-KR" altLang="en-US" b="1" dirty="0" err="1"/>
              <a:t>내일채움공제</a:t>
            </a:r>
            <a:r>
              <a:rPr lang="ko-KR" altLang="en-US" b="1" dirty="0"/>
              <a:t> </a:t>
            </a:r>
            <a:r>
              <a:rPr lang="en-US" altLang="ko-KR" b="1" dirty="0"/>
              <a:t>– </a:t>
            </a:r>
            <a:r>
              <a:rPr lang="ko-KR" altLang="en-US" b="1" dirty="0"/>
              <a:t>청약 클릭</a:t>
            </a:r>
            <a:endParaRPr lang="en-US" altLang="ko-KR" b="1" dirty="0"/>
          </a:p>
          <a:p>
            <a:pPr>
              <a:lnSpc>
                <a:spcPct val="200000"/>
              </a:lnSpc>
            </a:pPr>
            <a:r>
              <a:rPr lang="en-US" altLang="ko-KR" b="1" dirty="0"/>
              <a:t>- </a:t>
            </a:r>
            <a:r>
              <a:rPr lang="ko-KR" altLang="en-US" b="1" dirty="0"/>
              <a:t>화면하단 </a:t>
            </a:r>
            <a:r>
              <a:rPr lang="ko-KR" altLang="en-US" b="1" dirty="0" err="1"/>
              <a:t>청년재직자</a:t>
            </a:r>
            <a:r>
              <a:rPr lang="ko-KR" altLang="en-US" b="1" dirty="0"/>
              <a:t> </a:t>
            </a:r>
            <a:r>
              <a:rPr lang="ko-KR" altLang="en-US" b="1" dirty="0" err="1"/>
              <a:t>내일채움공제</a:t>
            </a:r>
            <a:endParaRPr lang="en-US" altLang="ko-KR" b="1" dirty="0"/>
          </a:p>
          <a:p>
            <a:pPr>
              <a:lnSpc>
                <a:spcPct val="200000"/>
              </a:lnSpc>
            </a:pPr>
            <a:r>
              <a:rPr lang="ko-KR" altLang="en-US" b="1" dirty="0"/>
              <a:t>  청약신청 클릭 </a:t>
            </a:r>
            <a:r>
              <a:rPr lang="en-US" altLang="ko-KR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4779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62458" y="2605786"/>
            <a:ext cx="1212088" cy="562863"/>
          </a:xfrm>
          <a:custGeom>
            <a:avLst/>
            <a:gdLst>
              <a:gd name="connsiteX0" fmla="*/ 6350 w 1212088"/>
              <a:gd name="connsiteY0" fmla="*/ 6350 h 562863"/>
              <a:gd name="connsiteX1" fmla="*/ 1205738 w 1212088"/>
              <a:gd name="connsiteY1" fmla="*/ 6350 h 562863"/>
              <a:gd name="connsiteX2" fmla="*/ 1205738 w 1212088"/>
              <a:gd name="connsiteY2" fmla="*/ 556513 h 562863"/>
              <a:gd name="connsiteX3" fmla="*/ 6350 w 1212088"/>
              <a:gd name="connsiteY3" fmla="*/ 556513 h 562863"/>
              <a:gd name="connsiteX4" fmla="*/ 6350 w 1212088"/>
              <a:gd name="connsiteY4" fmla="*/ 6350 h 562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2088" h="562863">
                <a:moveTo>
                  <a:pt x="6350" y="6350"/>
                </a:moveTo>
                <a:lnTo>
                  <a:pt x="1205738" y="6350"/>
                </a:lnTo>
                <a:lnTo>
                  <a:pt x="1205738" y="556513"/>
                </a:lnTo>
                <a:lnTo>
                  <a:pt x="6350" y="556513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82536" y="2625851"/>
            <a:ext cx="1171943" cy="522732"/>
          </a:xfrm>
          <a:custGeom>
            <a:avLst/>
            <a:gdLst>
              <a:gd name="connsiteX0" fmla="*/ 6350 w 1171943"/>
              <a:gd name="connsiteY0" fmla="*/ 6350 h 522732"/>
              <a:gd name="connsiteX1" fmla="*/ 6350 w 1171943"/>
              <a:gd name="connsiteY1" fmla="*/ 516382 h 522732"/>
              <a:gd name="connsiteX2" fmla="*/ 1165593 w 1171943"/>
              <a:gd name="connsiteY2" fmla="*/ 516382 h 522732"/>
              <a:gd name="connsiteX3" fmla="*/ 1165593 w 1171943"/>
              <a:gd name="connsiteY3" fmla="*/ 6350 h 522732"/>
              <a:gd name="connsiteX4" fmla="*/ 6350 w 1171943"/>
              <a:gd name="connsiteY4" fmla="*/ 6350 h 5227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71943" h="522732">
                <a:moveTo>
                  <a:pt x="6350" y="6350"/>
                </a:moveTo>
                <a:lnTo>
                  <a:pt x="6350" y="516382"/>
                </a:lnTo>
                <a:lnTo>
                  <a:pt x="1165593" y="516382"/>
                </a:lnTo>
                <a:lnTo>
                  <a:pt x="1165593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08888" y="5340096"/>
            <a:ext cx="4966716" cy="211836"/>
          </a:xfrm>
          <a:custGeom>
            <a:avLst/>
            <a:gdLst>
              <a:gd name="connsiteX0" fmla="*/ 0 w 4966716"/>
              <a:gd name="connsiteY0" fmla="*/ 211836 h 211836"/>
              <a:gd name="connsiteX1" fmla="*/ 4966716 w 4966716"/>
              <a:gd name="connsiteY1" fmla="*/ 211836 h 211836"/>
              <a:gd name="connsiteX2" fmla="*/ 4966716 w 4966716"/>
              <a:gd name="connsiteY2" fmla="*/ 0 h 211836"/>
              <a:gd name="connsiteX3" fmla="*/ 0 w 4966716"/>
              <a:gd name="connsiteY3" fmla="*/ 0 h 211836"/>
              <a:gd name="connsiteX4" fmla="*/ 0 w 4966716"/>
              <a:gd name="connsiteY4" fmla="*/ 211836 h 211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966716" h="211836">
                <a:moveTo>
                  <a:pt x="0" y="211836"/>
                </a:moveTo>
                <a:lnTo>
                  <a:pt x="4966716" y="211836"/>
                </a:lnTo>
                <a:lnTo>
                  <a:pt x="4966716" y="0"/>
                </a:lnTo>
                <a:lnTo>
                  <a:pt x="0" y="0"/>
                </a:lnTo>
                <a:lnTo>
                  <a:pt x="0" y="211836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002538" y="5333746"/>
            <a:ext cx="4979416" cy="224536"/>
          </a:xfrm>
          <a:custGeom>
            <a:avLst/>
            <a:gdLst>
              <a:gd name="connsiteX0" fmla="*/ 6350 w 4979416"/>
              <a:gd name="connsiteY0" fmla="*/ 218186 h 224536"/>
              <a:gd name="connsiteX1" fmla="*/ 4973066 w 4979416"/>
              <a:gd name="connsiteY1" fmla="*/ 218186 h 224536"/>
              <a:gd name="connsiteX2" fmla="*/ 4973066 w 4979416"/>
              <a:gd name="connsiteY2" fmla="*/ 6350 h 224536"/>
              <a:gd name="connsiteX3" fmla="*/ 6350 w 4979416"/>
              <a:gd name="connsiteY3" fmla="*/ 6350 h 224536"/>
              <a:gd name="connsiteX4" fmla="*/ 6350 w 4979416"/>
              <a:gd name="connsiteY4" fmla="*/ 218186 h 2245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979416" h="224536">
                <a:moveTo>
                  <a:pt x="6350" y="218186"/>
                </a:moveTo>
                <a:lnTo>
                  <a:pt x="4973066" y="218186"/>
                </a:lnTo>
                <a:lnTo>
                  <a:pt x="4973066" y="6350"/>
                </a:lnTo>
                <a:lnTo>
                  <a:pt x="6350" y="6350"/>
                </a:lnTo>
                <a:lnTo>
                  <a:pt x="6350" y="21818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14884" y="2458212"/>
            <a:ext cx="309372" cy="309372"/>
          </a:xfrm>
          <a:custGeom>
            <a:avLst/>
            <a:gdLst>
              <a:gd name="connsiteX0" fmla="*/ 0 w 309372"/>
              <a:gd name="connsiteY0" fmla="*/ 154685 h 309372"/>
              <a:gd name="connsiteX1" fmla="*/ 154686 w 309372"/>
              <a:gd name="connsiteY1" fmla="*/ 0 h 309372"/>
              <a:gd name="connsiteX2" fmla="*/ 309372 w 309372"/>
              <a:gd name="connsiteY2" fmla="*/ 154685 h 309372"/>
              <a:gd name="connsiteX3" fmla="*/ 154686 w 309372"/>
              <a:gd name="connsiteY3" fmla="*/ 309372 h 309372"/>
              <a:gd name="connsiteX4" fmla="*/ 0 w 309372"/>
              <a:gd name="connsiteY4" fmla="*/ 154685 h 309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9372" h="309372">
                <a:moveTo>
                  <a:pt x="0" y="154685"/>
                </a:moveTo>
                <a:cubicBezTo>
                  <a:pt x="0" y="69215"/>
                  <a:pt x="69253" y="0"/>
                  <a:pt x="154686" y="0"/>
                </a:cubicBezTo>
                <a:cubicBezTo>
                  <a:pt x="240118" y="0"/>
                  <a:pt x="309372" y="69215"/>
                  <a:pt x="309372" y="154685"/>
                </a:cubicBezTo>
                <a:cubicBezTo>
                  <a:pt x="309372" y="240157"/>
                  <a:pt x="240118" y="309372"/>
                  <a:pt x="154686" y="309372"/>
                </a:cubicBezTo>
                <a:cubicBezTo>
                  <a:pt x="69253" y="309372"/>
                  <a:pt x="0" y="240157"/>
                  <a:pt x="0" y="154685"/>
                </a:cubicBez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208534" y="2451862"/>
            <a:ext cx="322072" cy="322072"/>
          </a:xfrm>
          <a:custGeom>
            <a:avLst/>
            <a:gdLst>
              <a:gd name="connsiteX0" fmla="*/ 6350 w 322072"/>
              <a:gd name="connsiteY0" fmla="*/ 161035 h 322072"/>
              <a:gd name="connsiteX1" fmla="*/ 161036 w 322072"/>
              <a:gd name="connsiteY1" fmla="*/ 6350 h 322072"/>
              <a:gd name="connsiteX2" fmla="*/ 315722 w 322072"/>
              <a:gd name="connsiteY2" fmla="*/ 161035 h 322072"/>
              <a:gd name="connsiteX3" fmla="*/ 161036 w 322072"/>
              <a:gd name="connsiteY3" fmla="*/ 315722 h 322072"/>
              <a:gd name="connsiteX4" fmla="*/ 6350 w 322072"/>
              <a:gd name="connsiteY4" fmla="*/ 161035 h 322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2072" h="322072">
                <a:moveTo>
                  <a:pt x="6350" y="161035"/>
                </a:moveTo>
                <a:cubicBezTo>
                  <a:pt x="6350" y="75565"/>
                  <a:pt x="75603" y="6350"/>
                  <a:pt x="161036" y="6350"/>
                </a:cubicBezTo>
                <a:cubicBezTo>
                  <a:pt x="246468" y="6350"/>
                  <a:pt x="315722" y="75565"/>
                  <a:pt x="315722" y="161035"/>
                </a:cubicBezTo>
                <a:cubicBezTo>
                  <a:pt x="315722" y="246507"/>
                  <a:pt x="246468" y="315722"/>
                  <a:pt x="161036" y="315722"/>
                </a:cubicBezTo>
                <a:cubicBezTo>
                  <a:pt x="75603" y="315722"/>
                  <a:pt x="6350" y="246507"/>
                  <a:pt x="6350" y="16103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57530" y="5164582"/>
            <a:ext cx="6747255" cy="562864"/>
          </a:xfrm>
          <a:custGeom>
            <a:avLst/>
            <a:gdLst>
              <a:gd name="connsiteX0" fmla="*/ 6350 w 6747255"/>
              <a:gd name="connsiteY0" fmla="*/ 6350 h 562864"/>
              <a:gd name="connsiteX1" fmla="*/ 6740905 w 6747255"/>
              <a:gd name="connsiteY1" fmla="*/ 6350 h 562864"/>
              <a:gd name="connsiteX2" fmla="*/ 6740905 w 6747255"/>
              <a:gd name="connsiteY2" fmla="*/ 556514 h 562864"/>
              <a:gd name="connsiteX3" fmla="*/ 6350 w 6747255"/>
              <a:gd name="connsiteY3" fmla="*/ 556514 h 562864"/>
              <a:gd name="connsiteX4" fmla="*/ 6350 w 6747255"/>
              <a:gd name="connsiteY4" fmla="*/ 6350 h 562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747255" h="562864">
                <a:moveTo>
                  <a:pt x="6350" y="6350"/>
                </a:moveTo>
                <a:lnTo>
                  <a:pt x="6740905" y="6350"/>
                </a:lnTo>
                <a:lnTo>
                  <a:pt x="6740905" y="556514"/>
                </a:lnTo>
                <a:lnTo>
                  <a:pt x="6350" y="556514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77608" y="5184648"/>
            <a:ext cx="6707111" cy="522706"/>
          </a:xfrm>
          <a:custGeom>
            <a:avLst/>
            <a:gdLst>
              <a:gd name="connsiteX0" fmla="*/ 6350 w 6707111"/>
              <a:gd name="connsiteY0" fmla="*/ 6350 h 522706"/>
              <a:gd name="connsiteX1" fmla="*/ 6350 w 6707111"/>
              <a:gd name="connsiteY1" fmla="*/ 516356 h 522706"/>
              <a:gd name="connsiteX2" fmla="*/ 6700761 w 6707111"/>
              <a:gd name="connsiteY2" fmla="*/ 516356 h 522706"/>
              <a:gd name="connsiteX3" fmla="*/ 6700761 w 6707111"/>
              <a:gd name="connsiteY3" fmla="*/ 6350 h 522706"/>
              <a:gd name="connsiteX4" fmla="*/ 6350 w 6707111"/>
              <a:gd name="connsiteY4" fmla="*/ 6350 h 5227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707111" h="522706">
                <a:moveTo>
                  <a:pt x="6350" y="6350"/>
                </a:moveTo>
                <a:lnTo>
                  <a:pt x="6350" y="516356"/>
                </a:lnTo>
                <a:lnTo>
                  <a:pt x="6700761" y="516356"/>
                </a:lnTo>
                <a:lnTo>
                  <a:pt x="6700761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 rot="5400000">
            <a:off x="3134868" y="5670056"/>
            <a:ext cx="502920" cy="211835"/>
          </a:xfrm>
          <a:custGeom>
            <a:avLst/>
            <a:gdLst>
              <a:gd name="connsiteX0" fmla="*/ 0 w 502920"/>
              <a:gd name="connsiteY0" fmla="*/ 52958 h 211835"/>
              <a:gd name="connsiteX1" fmla="*/ 397002 w 502920"/>
              <a:gd name="connsiteY1" fmla="*/ 52958 h 211835"/>
              <a:gd name="connsiteX2" fmla="*/ 397002 w 502920"/>
              <a:gd name="connsiteY2" fmla="*/ 0 h 211835"/>
              <a:gd name="connsiteX3" fmla="*/ 502920 w 502920"/>
              <a:gd name="connsiteY3" fmla="*/ 105917 h 211835"/>
              <a:gd name="connsiteX4" fmla="*/ 397002 w 502920"/>
              <a:gd name="connsiteY4" fmla="*/ 211835 h 211835"/>
              <a:gd name="connsiteX5" fmla="*/ 397002 w 502920"/>
              <a:gd name="connsiteY5" fmla="*/ 158876 h 211835"/>
              <a:gd name="connsiteX6" fmla="*/ 0 w 502920"/>
              <a:gd name="connsiteY6" fmla="*/ 158876 h 211835"/>
              <a:gd name="connsiteX7" fmla="*/ 0 w 502920"/>
              <a:gd name="connsiteY7" fmla="*/ 52958 h 2118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02920" h="211835">
                <a:moveTo>
                  <a:pt x="0" y="52958"/>
                </a:moveTo>
                <a:lnTo>
                  <a:pt x="397002" y="52958"/>
                </a:lnTo>
                <a:lnTo>
                  <a:pt x="397002" y="0"/>
                </a:lnTo>
                <a:lnTo>
                  <a:pt x="502920" y="105917"/>
                </a:lnTo>
                <a:lnTo>
                  <a:pt x="397002" y="211835"/>
                </a:lnTo>
                <a:lnTo>
                  <a:pt x="397002" y="158876"/>
                </a:lnTo>
                <a:lnTo>
                  <a:pt x="0" y="158876"/>
                </a:lnTo>
                <a:lnTo>
                  <a:pt x="0" y="52958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 rot="5083673">
            <a:off x="7292086" y="5333746"/>
            <a:ext cx="515620" cy="224535"/>
          </a:xfrm>
          <a:custGeom>
            <a:avLst/>
            <a:gdLst>
              <a:gd name="connsiteX0" fmla="*/ 6350 w 515620"/>
              <a:gd name="connsiteY0" fmla="*/ 59308 h 224535"/>
              <a:gd name="connsiteX1" fmla="*/ 403352 w 515620"/>
              <a:gd name="connsiteY1" fmla="*/ 59308 h 224535"/>
              <a:gd name="connsiteX2" fmla="*/ 403352 w 515620"/>
              <a:gd name="connsiteY2" fmla="*/ 6350 h 224535"/>
              <a:gd name="connsiteX3" fmla="*/ 509270 w 515620"/>
              <a:gd name="connsiteY3" fmla="*/ 112267 h 224535"/>
              <a:gd name="connsiteX4" fmla="*/ 403352 w 515620"/>
              <a:gd name="connsiteY4" fmla="*/ 218185 h 224535"/>
              <a:gd name="connsiteX5" fmla="*/ 403352 w 515620"/>
              <a:gd name="connsiteY5" fmla="*/ 165226 h 224535"/>
              <a:gd name="connsiteX6" fmla="*/ 6350 w 515620"/>
              <a:gd name="connsiteY6" fmla="*/ 165226 h 224535"/>
              <a:gd name="connsiteX7" fmla="*/ 6350 w 515620"/>
              <a:gd name="connsiteY7" fmla="*/ 59308 h 224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15620" h="224535">
                <a:moveTo>
                  <a:pt x="6350" y="59308"/>
                </a:moveTo>
                <a:lnTo>
                  <a:pt x="403352" y="59308"/>
                </a:lnTo>
                <a:lnTo>
                  <a:pt x="403352" y="6350"/>
                </a:lnTo>
                <a:lnTo>
                  <a:pt x="509270" y="112267"/>
                </a:lnTo>
                <a:lnTo>
                  <a:pt x="403352" y="218185"/>
                </a:lnTo>
                <a:lnTo>
                  <a:pt x="403352" y="165226"/>
                </a:lnTo>
                <a:lnTo>
                  <a:pt x="6350" y="165226"/>
                </a:lnTo>
                <a:lnTo>
                  <a:pt x="6350" y="5930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7400"/>
            <a:ext cx="7518400" cy="4991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59700" y="2070277"/>
            <a:ext cx="4591000" cy="6973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241300" algn="l"/>
              </a:tabLst>
            </a:pPr>
            <a:r>
              <a:rPr lang="en-US" altLang="zh-CN" sz="1802" b="1" dirty="0">
                <a:solidFill>
                  <a:srgbClr val="000000"/>
                </a:solidFill>
                <a:latin typeface="+mj-lt"/>
                <a:cs typeface="맑은 고딕" pitchFamily="18" charset="0"/>
              </a:rPr>
              <a:t>6.</a:t>
            </a:r>
            <a:r>
              <a:rPr lang="en-US" altLang="zh-CN" sz="1802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+mj-lt"/>
                <a:cs typeface="맑은 고딕" pitchFamily="18" charset="0"/>
              </a:rPr>
              <a:t>[</a:t>
            </a:r>
            <a:r>
              <a:rPr lang="en-US" altLang="zh-CN" sz="1802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+mj-lt"/>
                <a:cs typeface="맑은 고딕" pitchFamily="18" charset="0"/>
              </a:rPr>
              <a:t>청약신청</a:t>
            </a:r>
            <a:r>
              <a:rPr lang="en-US" altLang="zh-CN" sz="1802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+mj-lt"/>
                <a:cs typeface="맑은 고딕" pitchFamily="18" charset="0"/>
              </a:rPr>
              <a:t>]</a:t>
            </a:r>
            <a:r>
              <a:rPr lang="en-US" altLang="zh-CN" sz="1802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+mj-lt"/>
                <a:cs typeface="맑은 고딕" pitchFamily="18" charset="0"/>
              </a:rPr>
              <a:t>버튼을</a:t>
            </a:r>
            <a:r>
              <a:rPr lang="en-US" altLang="zh-CN" sz="1802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+mj-lt"/>
                <a:cs typeface="맑은 고딕" pitchFamily="18" charset="0"/>
              </a:rPr>
              <a:t>눌러</a:t>
            </a:r>
            <a:r>
              <a:rPr lang="en-US" altLang="zh-CN" sz="1802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+mj-lt"/>
                <a:cs typeface="맑은 고딕" pitchFamily="18" charset="0"/>
              </a:rPr>
              <a:t>신규</a:t>
            </a:r>
            <a:r>
              <a:rPr lang="en-US" altLang="zh-CN" sz="1802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+mj-lt"/>
                <a:cs typeface="맑은 고딕" pitchFamily="18" charset="0"/>
              </a:rPr>
              <a:t>청약신청을</a:t>
            </a:r>
          </a:p>
          <a:p>
            <a:pPr>
              <a:lnSpc>
                <a:spcPts val="3200"/>
              </a:lnSpc>
              <a:tabLst>
                <a:tab pos="241300" algn="l"/>
              </a:tabLst>
            </a:pPr>
            <a:r>
              <a:rPr lang="en-US" altLang="zh-CN" b="1" dirty="0">
                <a:latin typeface="+mj-lt"/>
              </a:rPr>
              <a:t>	</a:t>
            </a:r>
            <a:r>
              <a:rPr lang="en-US" altLang="zh-CN" sz="1800" b="1" dirty="0">
                <a:solidFill>
                  <a:srgbClr val="000000"/>
                </a:solidFill>
                <a:latin typeface="+mj-lt"/>
                <a:cs typeface="맑은 고딕" pitchFamily="18" charset="0"/>
              </a:rPr>
              <a:t>진행합니다</a:t>
            </a:r>
            <a:r>
              <a:rPr lang="en-US" altLang="zh-CN" sz="1800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+mj-lt"/>
                <a:cs typeface="맑은 고딕" pitchFamily="18" charset="0"/>
              </a:rPr>
              <a:t>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524256" y="6116625"/>
            <a:ext cx="9119484" cy="31579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+mj-lt"/>
                <a:cs typeface="맑은 고딕" pitchFamily="18" charset="0"/>
              </a:rPr>
              <a:t>아래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+mj-lt"/>
                <a:cs typeface="맑은 고딕" pitchFamily="18" charset="0"/>
              </a:rPr>
              <a:t>하단에서는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+mj-lt"/>
                <a:cs typeface="맑은 고딕" pitchFamily="18" charset="0"/>
              </a:rPr>
              <a:t>청약신청을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+mj-lt"/>
                <a:cs typeface="맑은 고딕" pitchFamily="18" charset="0"/>
              </a:rPr>
              <a:t>진행중인</a:t>
            </a:r>
            <a:r>
              <a:rPr lang="en-US" altLang="zh-CN" sz="1800" dirty="0">
                <a:solidFill>
                  <a:srgbClr val="000000"/>
                </a:solidFill>
                <a:latin typeface="+mj-lt"/>
                <a:cs typeface="맑은 고딕" pitchFamily="18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+mj-lt"/>
                <a:cs typeface="맑은 고딕" pitchFamily="18" charset="0"/>
              </a:rPr>
              <a:t>이력을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+mj-lt"/>
                <a:cs typeface="맑은 고딕" pitchFamily="18" charset="0"/>
              </a:rPr>
              <a:t>확인할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+mj-lt"/>
                <a:cs typeface="맑은 고딕" pitchFamily="18" charset="0"/>
              </a:rPr>
              <a:t>수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+mj-lt"/>
                <a:cs typeface="맑은 고딕" pitchFamily="18" charset="0"/>
              </a:rPr>
              <a:t>있으며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+mj-lt"/>
                <a:cs typeface="맑은 고딕" pitchFamily="18" charset="0"/>
              </a:rPr>
              <a:t>,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+mj-lt"/>
                <a:cs typeface="맑은 고딕" pitchFamily="18" charset="0"/>
              </a:rPr>
              <a:t>[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+mj-lt"/>
                <a:cs typeface="맑은 고딕" pitchFamily="18" charset="0"/>
              </a:rPr>
              <a:t>조회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+mj-lt"/>
                <a:cs typeface="맑은 고딕" pitchFamily="18" charset="0"/>
              </a:rPr>
              <a:t>]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+mj-lt"/>
                <a:cs typeface="맑은 고딕" pitchFamily="18" charset="0"/>
              </a:rPr>
              <a:t>도</a:t>
            </a:r>
            <a:r>
              <a:rPr lang="en-US" altLang="zh-CN" sz="1800" dirty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+mj-lt"/>
                <a:cs typeface="맑은 고딕" pitchFamily="18" charset="0"/>
              </a:rPr>
              <a:t>가능</a:t>
            </a:r>
            <a:r>
              <a:rPr lang="ko-KR" altLang="en-US" sz="1800" dirty="0">
                <a:solidFill>
                  <a:srgbClr val="000000"/>
                </a:solidFill>
                <a:latin typeface="+mj-lt"/>
                <a:cs typeface="맑은 고딕" pitchFamily="18" charset="0"/>
              </a:rPr>
              <a:t>합니다</a:t>
            </a:r>
            <a:endParaRPr lang="en-US" altLang="zh-CN" sz="1800" dirty="0">
              <a:solidFill>
                <a:srgbClr val="000000"/>
              </a:solidFill>
              <a:latin typeface="+mj-lt"/>
              <a:cs typeface="맑은 고딕" pitchFamily="18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733EDCD-A792-4B21-94FF-426B6D886C06}"/>
              </a:ext>
            </a:extLst>
          </p:cNvPr>
          <p:cNvSpPr/>
          <p:nvPr/>
        </p:nvSpPr>
        <p:spPr>
          <a:xfrm>
            <a:off x="4599" y="0"/>
            <a:ext cx="12187401" cy="145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말풍선: 사각형 17">
            <a:extLst>
              <a:ext uri="{FF2B5EF4-FFF2-40B4-BE49-F238E27FC236}">
                <a16:creationId xmlns:a16="http://schemas.microsoft.com/office/drawing/2014/main" id="{50D975B5-7846-4504-ABD0-28DCD3710463}"/>
              </a:ext>
            </a:extLst>
          </p:cNvPr>
          <p:cNvSpPr/>
          <p:nvPr/>
        </p:nvSpPr>
        <p:spPr>
          <a:xfrm>
            <a:off x="1783080" y="2563395"/>
            <a:ext cx="515085" cy="352853"/>
          </a:xfrm>
          <a:prstGeom prst="wedgeRectCallout">
            <a:avLst>
              <a:gd name="adj1" fmla="val -88241"/>
              <a:gd name="adj2" fmla="val 272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6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B1E6FF9B-C9C2-4294-A891-03C8CF28D9BD}"/>
              </a:ext>
            </a:extLst>
          </p:cNvPr>
          <p:cNvGrpSpPr/>
          <p:nvPr/>
        </p:nvGrpSpPr>
        <p:grpSpPr>
          <a:xfrm>
            <a:off x="0" y="431800"/>
            <a:ext cx="12192000" cy="6858000"/>
            <a:chOff x="0" y="0"/>
            <a:chExt cx="12192000" cy="6858000"/>
          </a:xfrm>
        </p:grpSpPr>
        <p:sp>
          <p:nvSpPr>
            <p:cNvPr id="4" name="Freeform 3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  <a:gd name="connsiteX4" fmla="*/ 0 w 1219200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Freeform 3"/>
            <p:cNvSpPr/>
            <p:nvPr/>
          </p:nvSpPr>
          <p:spPr>
            <a:xfrm>
              <a:off x="229870" y="1375918"/>
              <a:ext cx="1172464" cy="428752"/>
            </a:xfrm>
            <a:custGeom>
              <a:avLst/>
              <a:gdLst>
                <a:gd name="connsiteX0" fmla="*/ 6350 w 1172464"/>
                <a:gd name="connsiteY0" fmla="*/ 6350 h 428752"/>
                <a:gd name="connsiteX1" fmla="*/ 1166114 w 1172464"/>
                <a:gd name="connsiteY1" fmla="*/ 6350 h 428752"/>
                <a:gd name="connsiteX2" fmla="*/ 1166114 w 1172464"/>
                <a:gd name="connsiteY2" fmla="*/ 422402 h 428752"/>
                <a:gd name="connsiteX3" fmla="*/ 6350 w 1172464"/>
                <a:gd name="connsiteY3" fmla="*/ 422402 h 428752"/>
                <a:gd name="connsiteX4" fmla="*/ 6350 w 1172464"/>
                <a:gd name="connsiteY4" fmla="*/ 6350 h 42875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172464" h="428752">
                  <a:moveTo>
                    <a:pt x="6350" y="6350"/>
                  </a:moveTo>
                  <a:lnTo>
                    <a:pt x="1166114" y="6350"/>
                  </a:lnTo>
                  <a:lnTo>
                    <a:pt x="1166114" y="422402"/>
                  </a:lnTo>
                  <a:lnTo>
                    <a:pt x="6350" y="422402"/>
                  </a:lnTo>
                  <a:lnTo>
                    <a:pt x="6350" y="6350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3"/>
            <p:cNvSpPr/>
            <p:nvPr/>
          </p:nvSpPr>
          <p:spPr>
            <a:xfrm>
              <a:off x="244475" y="1390522"/>
              <a:ext cx="1143254" cy="399542"/>
            </a:xfrm>
            <a:custGeom>
              <a:avLst/>
              <a:gdLst>
                <a:gd name="connsiteX0" fmla="*/ 6350 w 1143254"/>
                <a:gd name="connsiteY0" fmla="*/ 6350 h 399542"/>
                <a:gd name="connsiteX1" fmla="*/ 6350 w 1143254"/>
                <a:gd name="connsiteY1" fmla="*/ 393192 h 399542"/>
                <a:gd name="connsiteX2" fmla="*/ 1136904 w 1143254"/>
                <a:gd name="connsiteY2" fmla="*/ 393192 h 399542"/>
                <a:gd name="connsiteX3" fmla="*/ 1136904 w 1143254"/>
                <a:gd name="connsiteY3" fmla="*/ 6350 h 399542"/>
                <a:gd name="connsiteX4" fmla="*/ 6350 w 1143254"/>
                <a:gd name="connsiteY4" fmla="*/ 6350 h 39954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143254" h="399542">
                  <a:moveTo>
                    <a:pt x="6350" y="6350"/>
                  </a:moveTo>
                  <a:lnTo>
                    <a:pt x="6350" y="393192"/>
                  </a:lnTo>
                  <a:lnTo>
                    <a:pt x="1136904" y="393192"/>
                  </a:lnTo>
                  <a:lnTo>
                    <a:pt x="1136904" y="6350"/>
                  </a:lnTo>
                  <a:lnTo>
                    <a:pt x="6350" y="6350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3"/>
            <p:cNvSpPr/>
            <p:nvPr/>
          </p:nvSpPr>
          <p:spPr>
            <a:xfrm>
              <a:off x="53339" y="1156716"/>
              <a:ext cx="309372" cy="309371"/>
            </a:xfrm>
            <a:custGeom>
              <a:avLst/>
              <a:gdLst>
                <a:gd name="connsiteX0" fmla="*/ 0 w 309372"/>
                <a:gd name="connsiteY0" fmla="*/ 154685 h 309371"/>
                <a:gd name="connsiteX1" fmla="*/ 154685 w 309372"/>
                <a:gd name="connsiteY1" fmla="*/ 0 h 309371"/>
                <a:gd name="connsiteX2" fmla="*/ 309372 w 309372"/>
                <a:gd name="connsiteY2" fmla="*/ 154685 h 309371"/>
                <a:gd name="connsiteX3" fmla="*/ 154685 w 309372"/>
                <a:gd name="connsiteY3" fmla="*/ 309371 h 309371"/>
                <a:gd name="connsiteX4" fmla="*/ 0 w 309372"/>
                <a:gd name="connsiteY4" fmla="*/ 154685 h 30937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309372" h="309371">
                  <a:moveTo>
                    <a:pt x="0" y="154685"/>
                  </a:moveTo>
                  <a:cubicBezTo>
                    <a:pt x="0" y="69214"/>
                    <a:pt x="69255" y="0"/>
                    <a:pt x="154685" y="0"/>
                  </a:cubicBezTo>
                  <a:cubicBezTo>
                    <a:pt x="240118" y="0"/>
                    <a:pt x="309372" y="69214"/>
                    <a:pt x="309372" y="154685"/>
                  </a:cubicBezTo>
                  <a:cubicBezTo>
                    <a:pt x="309372" y="240156"/>
                    <a:pt x="240118" y="309371"/>
                    <a:pt x="154685" y="309371"/>
                  </a:cubicBezTo>
                  <a:cubicBezTo>
                    <a:pt x="69255" y="309371"/>
                    <a:pt x="0" y="240156"/>
                    <a:pt x="0" y="154685"/>
                  </a:cubicBezTo>
                </a:path>
              </a:pathLst>
            </a:custGeom>
            <a:solidFill>
              <a:srgbClr val="FF000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3"/>
            <p:cNvSpPr/>
            <p:nvPr/>
          </p:nvSpPr>
          <p:spPr>
            <a:xfrm>
              <a:off x="46989" y="1150366"/>
              <a:ext cx="322072" cy="322071"/>
            </a:xfrm>
            <a:custGeom>
              <a:avLst/>
              <a:gdLst>
                <a:gd name="connsiteX0" fmla="*/ 6350 w 322072"/>
                <a:gd name="connsiteY0" fmla="*/ 161035 h 322071"/>
                <a:gd name="connsiteX1" fmla="*/ 161035 w 322072"/>
                <a:gd name="connsiteY1" fmla="*/ 6350 h 322071"/>
                <a:gd name="connsiteX2" fmla="*/ 315722 w 322072"/>
                <a:gd name="connsiteY2" fmla="*/ 161035 h 322071"/>
                <a:gd name="connsiteX3" fmla="*/ 161035 w 322072"/>
                <a:gd name="connsiteY3" fmla="*/ 315721 h 322071"/>
                <a:gd name="connsiteX4" fmla="*/ 6350 w 322072"/>
                <a:gd name="connsiteY4" fmla="*/ 161035 h 32207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322072" h="322071">
                  <a:moveTo>
                    <a:pt x="6350" y="161035"/>
                  </a:moveTo>
                  <a:cubicBezTo>
                    <a:pt x="6350" y="75564"/>
                    <a:pt x="75605" y="6350"/>
                    <a:pt x="161035" y="6350"/>
                  </a:cubicBezTo>
                  <a:cubicBezTo>
                    <a:pt x="246468" y="6350"/>
                    <a:pt x="315722" y="75564"/>
                    <a:pt x="315722" y="161035"/>
                  </a:cubicBezTo>
                  <a:cubicBezTo>
                    <a:pt x="315722" y="246506"/>
                    <a:pt x="246468" y="315721"/>
                    <a:pt x="161035" y="315721"/>
                  </a:cubicBezTo>
                  <a:cubicBezTo>
                    <a:pt x="75605" y="315721"/>
                    <a:pt x="6350" y="246506"/>
                    <a:pt x="6350" y="161035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3"/>
            <p:cNvSpPr/>
            <p:nvPr/>
          </p:nvSpPr>
          <p:spPr>
            <a:xfrm>
              <a:off x="5414518" y="2238501"/>
              <a:ext cx="1254759" cy="428752"/>
            </a:xfrm>
            <a:custGeom>
              <a:avLst/>
              <a:gdLst>
                <a:gd name="connsiteX0" fmla="*/ 6350 w 1254759"/>
                <a:gd name="connsiteY0" fmla="*/ 6350 h 428752"/>
                <a:gd name="connsiteX1" fmla="*/ 1248409 w 1254759"/>
                <a:gd name="connsiteY1" fmla="*/ 6350 h 428752"/>
                <a:gd name="connsiteX2" fmla="*/ 1248409 w 1254759"/>
                <a:gd name="connsiteY2" fmla="*/ 422402 h 428752"/>
                <a:gd name="connsiteX3" fmla="*/ 6350 w 1254759"/>
                <a:gd name="connsiteY3" fmla="*/ 422402 h 428752"/>
                <a:gd name="connsiteX4" fmla="*/ 6350 w 1254759"/>
                <a:gd name="connsiteY4" fmla="*/ 6350 h 42875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254759" h="428752">
                  <a:moveTo>
                    <a:pt x="6350" y="6350"/>
                  </a:moveTo>
                  <a:lnTo>
                    <a:pt x="1248409" y="6350"/>
                  </a:lnTo>
                  <a:lnTo>
                    <a:pt x="1248409" y="422402"/>
                  </a:lnTo>
                  <a:lnTo>
                    <a:pt x="6350" y="422402"/>
                  </a:lnTo>
                  <a:lnTo>
                    <a:pt x="6350" y="6350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5429123" y="2253107"/>
              <a:ext cx="1225550" cy="399541"/>
            </a:xfrm>
            <a:custGeom>
              <a:avLst/>
              <a:gdLst>
                <a:gd name="connsiteX0" fmla="*/ 6350 w 1225550"/>
                <a:gd name="connsiteY0" fmla="*/ 6350 h 399541"/>
                <a:gd name="connsiteX1" fmla="*/ 6350 w 1225550"/>
                <a:gd name="connsiteY1" fmla="*/ 393191 h 399541"/>
                <a:gd name="connsiteX2" fmla="*/ 1219200 w 1225550"/>
                <a:gd name="connsiteY2" fmla="*/ 393191 h 399541"/>
                <a:gd name="connsiteX3" fmla="*/ 1219200 w 1225550"/>
                <a:gd name="connsiteY3" fmla="*/ 6350 h 399541"/>
                <a:gd name="connsiteX4" fmla="*/ 6350 w 1225550"/>
                <a:gd name="connsiteY4" fmla="*/ 6350 h 39954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225550" h="399541">
                  <a:moveTo>
                    <a:pt x="6350" y="6350"/>
                  </a:moveTo>
                  <a:lnTo>
                    <a:pt x="6350" y="393191"/>
                  </a:lnTo>
                  <a:lnTo>
                    <a:pt x="1219200" y="393191"/>
                  </a:lnTo>
                  <a:lnTo>
                    <a:pt x="1219200" y="6350"/>
                  </a:lnTo>
                  <a:lnTo>
                    <a:pt x="6350" y="6350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5255006" y="1912239"/>
              <a:ext cx="552577" cy="334898"/>
            </a:xfrm>
            <a:custGeom>
              <a:avLst/>
              <a:gdLst>
                <a:gd name="connsiteX0" fmla="*/ 174625 w 552577"/>
                <a:gd name="connsiteY0" fmla="*/ 334898 h 334898"/>
                <a:gd name="connsiteX1" fmla="*/ 0 w 552577"/>
                <a:gd name="connsiteY1" fmla="*/ 137795 h 334898"/>
                <a:gd name="connsiteX2" fmla="*/ 68198 w 552577"/>
                <a:gd name="connsiteY2" fmla="*/ 120777 h 334898"/>
                <a:gd name="connsiteX3" fmla="*/ 187705 w 552577"/>
                <a:gd name="connsiteY3" fmla="*/ 255651 h 334898"/>
                <a:gd name="connsiteX4" fmla="*/ 446532 w 552577"/>
                <a:gd name="connsiteY4" fmla="*/ 26416 h 334898"/>
                <a:gd name="connsiteX5" fmla="*/ 552577 w 552577"/>
                <a:gd name="connsiteY5" fmla="*/ 0 h 334898"/>
                <a:gd name="connsiteX6" fmla="*/ 174625 w 552577"/>
                <a:gd name="connsiteY6" fmla="*/ 334898 h 33489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552577" h="334898">
                  <a:moveTo>
                    <a:pt x="174625" y="334898"/>
                  </a:moveTo>
                  <a:lnTo>
                    <a:pt x="0" y="137795"/>
                  </a:lnTo>
                  <a:lnTo>
                    <a:pt x="68198" y="120777"/>
                  </a:lnTo>
                  <a:lnTo>
                    <a:pt x="187705" y="255651"/>
                  </a:lnTo>
                  <a:lnTo>
                    <a:pt x="446532" y="26416"/>
                  </a:lnTo>
                  <a:lnTo>
                    <a:pt x="552577" y="0"/>
                  </a:lnTo>
                  <a:lnTo>
                    <a:pt x="174625" y="334898"/>
                  </a:lnTo>
                </a:path>
              </a:pathLst>
            </a:custGeom>
            <a:solidFill>
              <a:srgbClr val="FF000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3"/>
            <p:cNvSpPr/>
            <p:nvPr/>
          </p:nvSpPr>
          <p:spPr>
            <a:xfrm>
              <a:off x="5248656" y="1905889"/>
              <a:ext cx="565277" cy="347598"/>
            </a:xfrm>
            <a:custGeom>
              <a:avLst/>
              <a:gdLst>
                <a:gd name="connsiteX0" fmla="*/ 180975 w 565277"/>
                <a:gd name="connsiteY0" fmla="*/ 341248 h 347598"/>
                <a:gd name="connsiteX1" fmla="*/ 6350 w 565277"/>
                <a:gd name="connsiteY1" fmla="*/ 144145 h 347598"/>
                <a:gd name="connsiteX2" fmla="*/ 74548 w 565277"/>
                <a:gd name="connsiteY2" fmla="*/ 127127 h 347598"/>
                <a:gd name="connsiteX3" fmla="*/ 194055 w 565277"/>
                <a:gd name="connsiteY3" fmla="*/ 262001 h 347598"/>
                <a:gd name="connsiteX4" fmla="*/ 452882 w 565277"/>
                <a:gd name="connsiteY4" fmla="*/ 32766 h 347598"/>
                <a:gd name="connsiteX5" fmla="*/ 558927 w 565277"/>
                <a:gd name="connsiteY5" fmla="*/ 6350 h 347598"/>
                <a:gd name="connsiteX6" fmla="*/ 180975 w 565277"/>
                <a:gd name="connsiteY6" fmla="*/ 341248 h 34759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565277" h="347598">
                  <a:moveTo>
                    <a:pt x="180975" y="341248"/>
                  </a:moveTo>
                  <a:lnTo>
                    <a:pt x="6350" y="144145"/>
                  </a:lnTo>
                  <a:lnTo>
                    <a:pt x="74548" y="127127"/>
                  </a:lnTo>
                  <a:lnTo>
                    <a:pt x="194055" y="262001"/>
                  </a:lnTo>
                  <a:lnTo>
                    <a:pt x="452882" y="32766"/>
                  </a:lnTo>
                  <a:lnTo>
                    <a:pt x="558927" y="6350"/>
                  </a:lnTo>
                  <a:lnTo>
                    <a:pt x="180975" y="341248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3"/>
            <p:cNvSpPr/>
            <p:nvPr/>
          </p:nvSpPr>
          <p:spPr>
            <a:xfrm>
              <a:off x="3689350" y="6033262"/>
              <a:ext cx="1320291" cy="529335"/>
            </a:xfrm>
            <a:custGeom>
              <a:avLst/>
              <a:gdLst>
                <a:gd name="connsiteX0" fmla="*/ 6350 w 1320291"/>
                <a:gd name="connsiteY0" fmla="*/ 6350 h 529335"/>
                <a:gd name="connsiteX1" fmla="*/ 1313941 w 1320291"/>
                <a:gd name="connsiteY1" fmla="*/ 6350 h 529335"/>
                <a:gd name="connsiteX2" fmla="*/ 1313941 w 1320291"/>
                <a:gd name="connsiteY2" fmla="*/ 522985 h 529335"/>
                <a:gd name="connsiteX3" fmla="*/ 6350 w 1320291"/>
                <a:gd name="connsiteY3" fmla="*/ 522985 h 529335"/>
                <a:gd name="connsiteX4" fmla="*/ 6350 w 1320291"/>
                <a:gd name="connsiteY4" fmla="*/ 6350 h 52933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320291" h="529335">
                  <a:moveTo>
                    <a:pt x="6350" y="6350"/>
                  </a:moveTo>
                  <a:lnTo>
                    <a:pt x="1313941" y="6350"/>
                  </a:lnTo>
                  <a:lnTo>
                    <a:pt x="1313941" y="522985"/>
                  </a:lnTo>
                  <a:lnTo>
                    <a:pt x="6350" y="522985"/>
                  </a:lnTo>
                  <a:lnTo>
                    <a:pt x="6350" y="6350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3"/>
            <p:cNvSpPr/>
            <p:nvPr/>
          </p:nvSpPr>
          <p:spPr>
            <a:xfrm>
              <a:off x="3707511" y="6051397"/>
              <a:ext cx="1283970" cy="493064"/>
            </a:xfrm>
            <a:custGeom>
              <a:avLst/>
              <a:gdLst>
                <a:gd name="connsiteX0" fmla="*/ 6350 w 1283970"/>
                <a:gd name="connsiteY0" fmla="*/ 6350 h 493064"/>
                <a:gd name="connsiteX1" fmla="*/ 6350 w 1283970"/>
                <a:gd name="connsiteY1" fmla="*/ 486714 h 493064"/>
                <a:gd name="connsiteX2" fmla="*/ 1277620 w 1283970"/>
                <a:gd name="connsiteY2" fmla="*/ 486714 h 493064"/>
                <a:gd name="connsiteX3" fmla="*/ 1277620 w 1283970"/>
                <a:gd name="connsiteY3" fmla="*/ 6350 h 493064"/>
                <a:gd name="connsiteX4" fmla="*/ 6350 w 1283970"/>
                <a:gd name="connsiteY4" fmla="*/ 6350 h 4930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283970" h="493064">
                  <a:moveTo>
                    <a:pt x="6350" y="6350"/>
                  </a:moveTo>
                  <a:lnTo>
                    <a:pt x="6350" y="486714"/>
                  </a:lnTo>
                  <a:lnTo>
                    <a:pt x="1277620" y="486714"/>
                  </a:lnTo>
                  <a:lnTo>
                    <a:pt x="1277620" y="6350"/>
                  </a:lnTo>
                  <a:lnTo>
                    <a:pt x="6350" y="6350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3"/>
            <p:cNvSpPr/>
            <p:nvPr/>
          </p:nvSpPr>
          <p:spPr>
            <a:xfrm>
              <a:off x="3511295" y="5811012"/>
              <a:ext cx="309372" cy="309371"/>
            </a:xfrm>
            <a:custGeom>
              <a:avLst/>
              <a:gdLst>
                <a:gd name="connsiteX0" fmla="*/ 0 w 309372"/>
                <a:gd name="connsiteY0" fmla="*/ 154685 h 309371"/>
                <a:gd name="connsiteX1" fmla="*/ 154686 w 309372"/>
                <a:gd name="connsiteY1" fmla="*/ 0 h 309371"/>
                <a:gd name="connsiteX2" fmla="*/ 309372 w 309372"/>
                <a:gd name="connsiteY2" fmla="*/ 154685 h 309371"/>
                <a:gd name="connsiteX3" fmla="*/ 154686 w 309372"/>
                <a:gd name="connsiteY3" fmla="*/ 309371 h 309371"/>
                <a:gd name="connsiteX4" fmla="*/ 0 w 309372"/>
                <a:gd name="connsiteY4" fmla="*/ 154685 h 30937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309372" h="309371">
                  <a:moveTo>
                    <a:pt x="0" y="154685"/>
                  </a:moveTo>
                  <a:cubicBezTo>
                    <a:pt x="0" y="69253"/>
                    <a:pt x="69215" y="0"/>
                    <a:pt x="154686" y="0"/>
                  </a:cubicBezTo>
                  <a:cubicBezTo>
                    <a:pt x="240157" y="0"/>
                    <a:pt x="309372" y="69253"/>
                    <a:pt x="309372" y="154685"/>
                  </a:cubicBezTo>
                  <a:cubicBezTo>
                    <a:pt x="309372" y="240119"/>
                    <a:pt x="240157" y="309371"/>
                    <a:pt x="154686" y="309371"/>
                  </a:cubicBezTo>
                  <a:cubicBezTo>
                    <a:pt x="69215" y="309371"/>
                    <a:pt x="0" y="240119"/>
                    <a:pt x="0" y="154685"/>
                  </a:cubicBezTo>
                </a:path>
              </a:pathLst>
            </a:custGeom>
            <a:solidFill>
              <a:srgbClr val="FF000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3"/>
            <p:cNvSpPr/>
            <p:nvPr/>
          </p:nvSpPr>
          <p:spPr>
            <a:xfrm>
              <a:off x="3504945" y="5804662"/>
              <a:ext cx="322072" cy="322071"/>
            </a:xfrm>
            <a:custGeom>
              <a:avLst/>
              <a:gdLst>
                <a:gd name="connsiteX0" fmla="*/ 6350 w 322072"/>
                <a:gd name="connsiteY0" fmla="*/ 161035 h 322071"/>
                <a:gd name="connsiteX1" fmla="*/ 161036 w 322072"/>
                <a:gd name="connsiteY1" fmla="*/ 6350 h 322071"/>
                <a:gd name="connsiteX2" fmla="*/ 315722 w 322072"/>
                <a:gd name="connsiteY2" fmla="*/ 161035 h 322071"/>
                <a:gd name="connsiteX3" fmla="*/ 161036 w 322072"/>
                <a:gd name="connsiteY3" fmla="*/ 315721 h 322071"/>
                <a:gd name="connsiteX4" fmla="*/ 6350 w 322072"/>
                <a:gd name="connsiteY4" fmla="*/ 161035 h 32207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322072" h="322071">
                  <a:moveTo>
                    <a:pt x="6350" y="161035"/>
                  </a:moveTo>
                  <a:cubicBezTo>
                    <a:pt x="6350" y="75603"/>
                    <a:pt x="75565" y="6350"/>
                    <a:pt x="161036" y="6350"/>
                  </a:cubicBezTo>
                  <a:cubicBezTo>
                    <a:pt x="246507" y="6350"/>
                    <a:pt x="315722" y="75603"/>
                    <a:pt x="315722" y="161035"/>
                  </a:cubicBezTo>
                  <a:cubicBezTo>
                    <a:pt x="315722" y="246469"/>
                    <a:pt x="246507" y="315721"/>
                    <a:pt x="161036" y="315721"/>
                  </a:cubicBezTo>
                  <a:cubicBezTo>
                    <a:pt x="75565" y="315721"/>
                    <a:pt x="6350" y="246469"/>
                    <a:pt x="6350" y="161035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700" y="76200"/>
              <a:ext cx="7594600" cy="4978400"/>
            </a:xfrm>
            <a:prstGeom prst="rect">
              <a:avLst/>
            </a:prstGeom>
            <a:noFill/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5397500"/>
              <a:ext cx="7226300" cy="1168400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7528988" y="2921253"/>
              <a:ext cx="4488408" cy="195412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300"/>
                </a:lnSpc>
                <a:tabLst>
                  <a:tab pos="406400" algn="l"/>
                </a:tabLst>
              </a:pP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7.</a:t>
              </a:r>
              <a:r>
                <a:rPr lang="en-US" altLang="zh-CN" sz="1800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약관전문보기</a:t>
              </a:r>
              <a:r>
                <a:rPr lang="en-US" altLang="zh-CN" sz="1800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(</a:t>
              </a:r>
              <a:r>
                <a:rPr lang="en-US" altLang="zh-CN" sz="1800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필수</a:t>
              </a:r>
              <a:r>
                <a:rPr lang="en-US" altLang="zh-CN" sz="1800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)</a:t>
              </a:r>
              <a:r>
                <a:rPr lang="en-US" altLang="zh-CN" sz="1800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클릭하여</a:t>
              </a:r>
              <a:r>
                <a:rPr lang="en-US" altLang="zh-CN" sz="1800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확인</a:t>
              </a:r>
              <a:r>
                <a:rPr lang="en-US" altLang="zh-CN" sz="1800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,</a:t>
              </a:r>
            </a:p>
            <a:p>
              <a:pPr>
                <a:lnSpc>
                  <a:spcPts val="3200"/>
                </a:lnSpc>
                <a:tabLst>
                  <a:tab pos="406400" algn="l"/>
                </a:tabLst>
              </a:pPr>
              <a:r>
                <a:rPr lang="en-US" altLang="zh-CN" b="1" dirty="0">
                  <a:latin typeface="+mj-lt"/>
                </a:rPr>
                <a:t>	</a:t>
              </a: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공제약관의</a:t>
              </a:r>
              <a:r>
                <a:rPr lang="en-US" altLang="zh-CN" sz="1802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주요내용</a:t>
              </a:r>
              <a:r>
                <a:rPr lang="en-US" altLang="zh-CN" sz="1802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설명</a:t>
              </a:r>
              <a:r>
                <a:rPr lang="en-US" altLang="zh-CN" sz="1802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확인하여</a:t>
              </a:r>
            </a:p>
            <a:p>
              <a:pPr>
                <a:lnSpc>
                  <a:spcPts val="3200"/>
                </a:lnSpc>
                <a:tabLst>
                  <a:tab pos="406400" algn="l"/>
                </a:tabLst>
              </a:pPr>
              <a:r>
                <a:rPr lang="en-US" altLang="zh-CN" b="1" dirty="0">
                  <a:latin typeface="+mj-lt"/>
                </a:rPr>
                <a:t>	</a:t>
              </a: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아래</a:t>
              </a:r>
              <a:r>
                <a:rPr lang="en-US" altLang="zh-CN" sz="1800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동의사항</a:t>
              </a:r>
              <a:r>
                <a:rPr lang="en-US" altLang="zh-CN" sz="1800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확인</a:t>
              </a:r>
              <a:r>
                <a:rPr lang="en-US" altLang="zh-CN" sz="1800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후</a:t>
              </a:r>
              <a:r>
                <a:rPr lang="en-US" altLang="zh-CN" sz="1800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체크합니다</a:t>
              </a:r>
              <a:r>
                <a:rPr lang="en-US" altLang="zh-CN" sz="1800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.</a:t>
              </a:r>
            </a:p>
            <a:p>
              <a:pPr>
                <a:lnSpc>
                  <a:spcPts val="1000"/>
                </a:lnSpc>
              </a:pPr>
              <a:endParaRPr lang="en-US" altLang="zh-CN" b="1" dirty="0">
                <a:latin typeface="+mj-lt"/>
              </a:endParaRPr>
            </a:p>
            <a:p>
              <a:pPr>
                <a:lnSpc>
                  <a:spcPts val="1000"/>
                </a:lnSpc>
              </a:pPr>
              <a:endParaRPr lang="en-US" altLang="zh-CN" b="1" dirty="0">
                <a:latin typeface="+mj-lt"/>
              </a:endParaRPr>
            </a:p>
            <a:p>
              <a:pPr>
                <a:lnSpc>
                  <a:spcPts val="1000"/>
                </a:lnSpc>
              </a:pPr>
              <a:endParaRPr lang="en-US" altLang="zh-CN" b="1" dirty="0">
                <a:latin typeface="+mj-lt"/>
              </a:endParaRPr>
            </a:p>
            <a:p>
              <a:pPr>
                <a:lnSpc>
                  <a:spcPts val="1000"/>
                </a:lnSpc>
              </a:pPr>
              <a:endParaRPr lang="en-US" altLang="zh-CN" b="1" dirty="0">
                <a:latin typeface="+mj-lt"/>
              </a:endParaRPr>
            </a:p>
            <a:p>
              <a:pPr>
                <a:lnSpc>
                  <a:spcPts val="2400"/>
                </a:lnSpc>
                <a:tabLst>
                  <a:tab pos="406400" algn="l"/>
                </a:tabLst>
              </a:pP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8.</a:t>
              </a:r>
              <a:r>
                <a:rPr lang="en-US" altLang="zh-CN" sz="1802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해당</a:t>
              </a:r>
              <a:r>
                <a:rPr lang="en-US" altLang="zh-CN" sz="1802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사항</a:t>
              </a:r>
              <a:r>
                <a:rPr lang="en-US" altLang="zh-CN" sz="1802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모두</a:t>
              </a:r>
              <a:r>
                <a:rPr lang="en-US" altLang="zh-CN" sz="1802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확인</a:t>
              </a:r>
              <a:r>
                <a:rPr lang="en-US" altLang="zh-CN" sz="1802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후</a:t>
              </a:r>
              <a:r>
                <a:rPr lang="en-US" altLang="zh-CN" sz="1802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[</a:t>
              </a:r>
              <a:r>
                <a:rPr lang="en-US" altLang="zh-CN" sz="1802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다음단계</a:t>
              </a:r>
              <a:r>
                <a:rPr lang="en-US" altLang="zh-CN" sz="1802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]</a:t>
              </a:r>
              <a:r>
                <a:rPr lang="en-US" altLang="zh-CN" sz="1802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클릭</a:t>
              </a:r>
            </a:p>
          </p:txBody>
        </p:sp>
        <p:sp>
          <p:nvSpPr>
            <p:cNvPr id="19" name="TextBox 1"/>
            <p:cNvSpPr txBox="1"/>
            <p:nvPr/>
          </p:nvSpPr>
          <p:spPr>
            <a:xfrm rot="5400000">
              <a:off x="3632200" y="4965700"/>
              <a:ext cx="266700" cy="45720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  <a:tabLst/>
              </a:pPr>
              <a:r>
                <a:rPr lang="en-US" altLang="zh-CN" sz="2798" b="1" dirty="0">
                  <a:solidFill>
                    <a:srgbClr val="000000"/>
                  </a:solidFill>
                  <a:latin typeface="맑은 고딕" pitchFamily="18" charset="0"/>
                  <a:cs typeface="맑은 고딕" pitchFamily="18" charset="0"/>
                </a:rPr>
                <a:t>···</a:t>
              </a:r>
            </a:p>
          </p:txBody>
        </p:sp>
        <p:sp>
          <p:nvSpPr>
            <p:cNvPr id="21" name="말풍선: 사각형 20">
              <a:extLst>
                <a:ext uri="{FF2B5EF4-FFF2-40B4-BE49-F238E27FC236}">
                  <a16:creationId xmlns:a16="http://schemas.microsoft.com/office/drawing/2014/main" id="{7692F9F4-0C63-4B4F-A777-39F9DF17D23E}"/>
                </a:ext>
              </a:extLst>
            </p:cNvPr>
            <p:cNvSpPr/>
            <p:nvPr/>
          </p:nvSpPr>
          <p:spPr>
            <a:xfrm>
              <a:off x="3408438" y="5805273"/>
              <a:ext cx="515085" cy="352853"/>
            </a:xfrm>
            <a:prstGeom prst="wedgeRectCallout">
              <a:avLst>
                <a:gd name="adj1" fmla="val -51257"/>
                <a:gd name="adj2" fmla="val 2005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1"/>
                  </a:solidFill>
                </a:rPr>
                <a:t>8</a:t>
              </a:r>
              <a:endParaRPr lang="ko-KR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말풍선: 사각형 21">
              <a:extLst>
                <a:ext uri="{FF2B5EF4-FFF2-40B4-BE49-F238E27FC236}">
                  <a16:creationId xmlns:a16="http://schemas.microsoft.com/office/drawing/2014/main" id="{C04584E4-AF4A-4E18-83BE-D761081AE4AB}"/>
                </a:ext>
              </a:extLst>
            </p:cNvPr>
            <p:cNvSpPr/>
            <p:nvPr/>
          </p:nvSpPr>
          <p:spPr>
            <a:xfrm>
              <a:off x="12700" y="1122759"/>
              <a:ext cx="515085" cy="352853"/>
            </a:xfrm>
            <a:prstGeom prst="wedgeRectCallout">
              <a:avLst>
                <a:gd name="adj1" fmla="val -46325"/>
                <a:gd name="adj2" fmla="val 34456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1"/>
                  </a:solidFill>
                </a:rPr>
                <a:t>7</a:t>
              </a:r>
              <a:endParaRPr lang="ko-KR" alt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C4909E72-720D-4B24-8F40-9FEA90B5E4FE}"/>
              </a:ext>
            </a:extLst>
          </p:cNvPr>
          <p:cNvSpPr/>
          <p:nvPr/>
        </p:nvSpPr>
        <p:spPr>
          <a:xfrm>
            <a:off x="4599" y="0"/>
            <a:ext cx="12187401" cy="145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409700" y="3363468"/>
            <a:ext cx="4460748" cy="193547"/>
          </a:xfrm>
          <a:custGeom>
            <a:avLst/>
            <a:gdLst>
              <a:gd name="connsiteX0" fmla="*/ 0 w 4460748"/>
              <a:gd name="connsiteY0" fmla="*/ 193547 h 193547"/>
              <a:gd name="connsiteX1" fmla="*/ 4460748 w 4460748"/>
              <a:gd name="connsiteY1" fmla="*/ 193547 h 193547"/>
              <a:gd name="connsiteX2" fmla="*/ 4460748 w 4460748"/>
              <a:gd name="connsiteY2" fmla="*/ 0 h 193547"/>
              <a:gd name="connsiteX3" fmla="*/ 0 w 4460748"/>
              <a:gd name="connsiteY3" fmla="*/ 0 h 193547"/>
              <a:gd name="connsiteX4" fmla="*/ 0 w 4460748"/>
              <a:gd name="connsiteY4" fmla="*/ 193547 h 1935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60748" h="193547">
                <a:moveTo>
                  <a:pt x="0" y="193547"/>
                </a:moveTo>
                <a:lnTo>
                  <a:pt x="4460748" y="193547"/>
                </a:lnTo>
                <a:lnTo>
                  <a:pt x="4460748" y="0"/>
                </a:lnTo>
                <a:lnTo>
                  <a:pt x="0" y="0"/>
                </a:lnTo>
                <a:lnTo>
                  <a:pt x="0" y="193547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403350" y="3357118"/>
            <a:ext cx="4473448" cy="206247"/>
          </a:xfrm>
          <a:custGeom>
            <a:avLst/>
            <a:gdLst>
              <a:gd name="connsiteX0" fmla="*/ 6350 w 4473448"/>
              <a:gd name="connsiteY0" fmla="*/ 199897 h 206247"/>
              <a:gd name="connsiteX1" fmla="*/ 4467098 w 4473448"/>
              <a:gd name="connsiteY1" fmla="*/ 199897 h 206247"/>
              <a:gd name="connsiteX2" fmla="*/ 4467098 w 4473448"/>
              <a:gd name="connsiteY2" fmla="*/ 6350 h 206247"/>
              <a:gd name="connsiteX3" fmla="*/ 6350 w 4473448"/>
              <a:gd name="connsiteY3" fmla="*/ 6350 h 206247"/>
              <a:gd name="connsiteX4" fmla="*/ 6350 w 4473448"/>
              <a:gd name="connsiteY4" fmla="*/ 199897 h 206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73448" h="206247">
                <a:moveTo>
                  <a:pt x="6350" y="199897"/>
                </a:moveTo>
                <a:lnTo>
                  <a:pt x="4467098" y="199897"/>
                </a:lnTo>
                <a:lnTo>
                  <a:pt x="4467098" y="6350"/>
                </a:lnTo>
                <a:lnTo>
                  <a:pt x="6350" y="6350"/>
                </a:lnTo>
                <a:lnTo>
                  <a:pt x="6350" y="19989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395984" y="3695700"/>
            <a:ext cx="4488180" cy="195071"/>
          </a:xfrm>
          <a:custGeom>
            <a:avLst/>
            <a:gdLst>
              <a:gd name="connsiteX0" fmla="*/ 0 w 4488180"/>
              <a:gd name="connsiteY0" fmla="*/ 195071 h 195071"/>
              <a:gd name="connsiteX1" fmla="*/ 4488180 w 4488180"/>
              <a:gd name="connsiteY1" fmla="*/ 195071 h 195071"/>
              <a:gd name="connsiteX2" fmla="*/ 4488180 w 4488180"/>
              <a:gd name="connsiteY2" fmla="*/ 0 h 195071"/>
              <a:gd name="connsiteX3" fmla="*/ 0 w 4488180"/>
              <a:gd name="connsiteY3" fmla="*/ 0 h 195071"/>
              <a:gd name="connsiteX4" fmla="*/ 0 w 4488180"/>
              <a:gd name="connsiteY4" fmla="*/ 195071 h 1950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88180" h="195071">
                <a:moveTo>
                  <a:pt x="0" y="195071"/>
                </a:moveTo>
                <a:lnTo>
                  <a:pt x="4488180" y="195071"/>
                </a:lnTo>
                <a:lnTo>
                  <a:pt x="4488180" y="0"/>
                </a:lnTo>
                <a:lnTo>
                  <a:pt x="0" y="0"/>
                </a:lnTo>
                <a:lnTo>
                  <a:pt x="0" y="195071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389634" y="3689350"/>
            <a:ext cx="4500880" cy="207771"/>
          </a:xfrm>
          <a:custGeom>
            <a:avLst/>
            <a:gdLst>
              <a:gd name="connsiteX0" fmla="*/ 6350 w 4500880"/>
              <a:gd name="connsiteY0" fmla="*/ 201421 h 207771"/>
              <a:gd name="connsiteX1" fmla="*/ 4494530 w 4500880"/>
              <a:gd name="connsiteY1" fmla="*/ 201421 h 207771"/>
              <a:gd name="connsiteX2" fmla="*/ 4494530 w 4500880"/>
              <a:gd name="connsiteY2" fmla="*/ 6350 h 207771"/>
              <a:gd name="connsiteX3" fmla="*/ 6350 w 4500880"/>
              <a:gd name="connsiteY3" fmla="*/ 6350 h 207771"/>
              <a:gd name="connsiteX4" fmla="*/ 6350 w 4500880"/>
              <a:gd name="connsiteY4" fmla="*/ 201421 h 2077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500880" h="207771">
                <a:moveTo>
                  <a:pt x="6350" y="201421"/>
                </a:moveTo>
                <a:lnTo>
                  <a:pt x="4494530" y="201421"/>
                </a:lnTo>
                <a:lnTo>
                  <a:pt x="4494530" y="6350"/>
                </a:lnTo>
                <a:lnTo>
                  <a:pt x="6350" y="6350"/>
                </a:lnTo>
                <a:lnTo>
                  <a:pt x="6350" y="20142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409700" y="1798320"/>
            <a:ext cx="1856232" cy="248411"/>
          </a:xfrm>
          <a:custGeom>
            <a:avLst/>
            <a:gdLst>
              <a:gd name="connsiteX0" fmla="*/ 0 w 1856232"/>
              <a:gd name="connsiteY0" fmla="*/ 248411 h 248411"/>
              <a:gd name="connsiteX1" fmla="*/ 1856232 w 1856232"/>
              <a:gd name="connsiteY1" fmla="*/ 248411 h 248411"/>
              <a:gd name="connsiteX2" fmla="*/ 1856232 w 1856232"/>
              <a:gd name="connsiteY2" fmla="*/ 0 h 248411"/>
              <a:gd name="connsiteX3" fmla="*/ 0 w 1856232"/>
              <a:gd name="connsiteY3" fmla="*/ 0 h 248411"/>
              <a:gd name="connsiteX4" fmla="*/ 0 w 1856232"/>
              <a:gd name="connsiteY4" fmla="*/ 248411 h 2484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56232" h="248411">
                <a:moveTo>
                  <a:pt x="0" y="248411"/>
                </a:moveTo>
                <a:lnTo>
                  <a:pt x="1856232" y="248411"/>
                </a:lnTo>
                <a:lnTo>
                  <a:pt x="1856232" y="0"/>
                </a:lnTo>
                <a:lnTo>
                  <a:pt x="0" y="0"/>
                </a:lnTo>
                <a:lnTo>
                  <a:pt x="0" y="248411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403350" y="1791970"/>
            <a:ext cx="1868932" cy="261111"/>
          </a:xfrm>
          <a:custGeom>
            <a:avLst/>
            <a:gdLst>
              <a:gd name="connsiteX0" fmla="*/ 6350 w 1868932"/>
              <a:gd name="connsiteY0" fmla="*/ 254761 h 261111"/>
              <a:gd name="connsiteX1" fmla="*/ 1862582 w 1868932"/>
              <a:gd name="connsiteY1" fmla="*/ 254761 h 261111"/>
              <a:gd name="connsiteX2" fmla="*/ 1862582 w 1868932"/>
              <a:gd name="connsiteY2" fmla="*/ 6350 h 261111"/>
              <a:gd name="connsiteX3" fmla="*/ 6350 w 1868932"/>
              <a:gd name="connsiteY3" fmla="*/ 6350 h 261111"/>
              <a:gd name="connsiteX4" fmla="*/ 6350 w 1868932"/>
              <a:gd name="connsiteY4" fmla="*/ 254761 h 2611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68932" h="261111">
                <a:moveTo>
                  <a:pt x="6350" y="254761"/>
                </a:moveTo>
                <a:lnTo>
                  <a:pt x="1862582" y="254761"/>
                </a:lnTo>
                <a:lnTo>
                  <a:pt x="1862582" y="6350"/>
                </a:lnTo>
                <a:lnTo>
                  <a:pt x="6350" y="6350"/>
                </a:lnTo>
                <a:lnTo>
                  <a:pt x="6350" y="25476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073396" y="1822703"/>
            <a:ext cx="1866900" cy="176784"/>
          </a:xfrm>
          <a:custGeom>
            <a:avLst/>
            <a:gdLst>
              <a:gd name="connsiteX0" fmla="*/ 0 w 1866900"/>
              <a:gd name="connsiteY0" fmla="*/ 176784 h 176784"/>
              <a:gd name="connsiteX1" fmla="*/ 1866900 w 1866900"/>
              <a:gd name="connsiteY1" fmla="*/ 176784 h 176784"/>
              <a:gd name="connsiteX2" fmla="*/ 1866900 w 1866900"/>
              <a:gd name="connsiteY2" fmla="*/ 0 h 176784"/>
              <a:gd name="connsiteX3" fmla="*/ 0 w 1866900"/>
              <a:gd name="connsiteY3" fmla="*/ 0 h 176784"/>
              <a:gd name="connsiteX4" fmla="*/ 0 w 1866900"/>
              <a:gd name="connsiteY4" fmla="*/ 176784 h 1767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66900" h="176784">
                <a:moveTo>
                  <a:pt x="0" y="176784"/>
                </a:moveTo>
                <a:lnTo>
                  <a:pt x="1866900" y="176784"/>
                </a:lnTo>
                <a:lnTo>
                  <a:pt x="1866900" y="0"/>
                </a:lnTo>
                <a:lnTo>
                  <a:pt x="0" y="0"/>
                </a:lnTo>
                <a:lnTo>
                  <a:pt x="0" y="176784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067046" y="1816353"/>
            <a:ext cx="1879600" cy="189484"/>
          </a:xfrm>
          <a:custGeom>
            <a:avLst/>
            <a:gdLst>
              <a:gd name="connsiteX0" fmla="*/ 6350 w 1879600"/>
              <a:gd name="connsiteY0" fmla="*/ 183134 h 189484"/>
              <a:gd name="connsiteX1" fmla="*/ 1873250 w 1879600"/>
              <a:gd name="connsiteY1" fmla="*/ 183134 h 189484"/>
              <a:gd name="connsiteX2" fmla="*/ 1873250 w 1879600"/>
              <a:gd name="connsiteY2" fmla="*/ 6350 h 189484"/>
              <a:gd name="connsiteX3" fmla="*/ 6350 w 1879600"/>
              <a:gd name="connsiteY3" fmla="*/ 6350 h 189484"/>
              <a:gd name="connsiteX4" fmla="*/ 6350 w 1879600"/>
              <a:gd name="connsiteY4" fmla="*/ 183134 h 1894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79600" h="189484">
                <a:moveTo>
                  <a:pt x="6350" y="183134"/>
                </a:moveTo>
                <a:lnTo>
                  <a:pt x="1873250" y="183134"/>
                </a:lnTo>
                <a:lnTo>
                  <a:pt x="1873250" y="6350"/>
                </a:lnTo>
                <a:lnTo>
                  <a:pt x="6350" y="6350"/>
                </a:lnTo>
                <a:lnTo>
                  <a:pt x="6350" y="18313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409700" y="3017520"/>
            <a:ext cx="512064" cy="207264"/>
          </a:xfrm>
          <a:custGeom>
            <a:avLst/>
            <a:gdLst>
              <a:gd name="connsiteX0" fmla="*/ 0 w 512064"/>
              <a:gd name="connsiteY0" fmla="*/ 207264 h 207264"/>
              <a:gd name="connsiteX1" fmla="*/ 512064 w 512064"/>
              <a:gd name="connsiteY1" fmla="*/ 207264 h 207264"/>
              <a:gd name="connsiteX2" fmla="*/ 512064 w 512064"/>
              <a:gd name="connsiteY2" fmla="*/ 0 h 207264"/>
              <a:gd name="connsiteX3" fmla="*/ 0 w 512064"/>
              <a:gd name="connsiteY3" fmla="*/ 0 h 207264"/>
              <a:gd name="connsiteX4" fmla="*/ 0 w 512064"/>
              <a:gd name="connsiteY4" fmla="*/ 207264 h 207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12064" h="207264">
                <a:moveTo>
                  <a:pt x="0" y="207264"/>
                </a:moveTo>
                <a:lnTo>
                  <a:pt x="512064" y="207264"/>
                </a:lnTo>
                <a:lnTo>
                  <a:pt x="512064" y="0"/>
                </a:lnTo>
                <a:lnTo>
                  <a:pt x="0" y="0"/>
                </a:lnTo>
                <a:lnTo>
                  <a:pt x="0" y="207264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403350" y="3011170"/>
            <a:ext cx="524764" cy="219964"/>
          </a:xfrm>
          <a:custGeom>
            <a:avLst/>
            <a:gdLst>
              <a:gd name="connsiteX0" fmla="*/ 6350 w 524764"/>
              <a:gd name="connsiteY0" fmla="*/ 213614 h 219964"/>
              <a:gd name="connsiteX1" fmla="*/ 518414 w 524764"/>
              <a:gd name="connsiteY1" fmla="*/ 213614 h 219964"/>
              <a:gd name="connsiteX2" fmla="*/ 518414 w 524764"/>
              <a:gd name="connsiteY2" fmla="*/ 6350 h 219964"/>
              <a:gd name="connsiteX3" fmla="*/ 6350 w 524764"/>
              <a:gd name="connsiteY3" fmla="*/ 6350 h 219964"/>
              <a:gd name="connsiteX4" fmla="*/ 6350 w 524764"/>
              <a:gd name="connsiteY4" fmla="*/ 213614 h 219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24764" h="219964">
                <a:moveTo>
                  <a:pt x="6350" y="213614"/>
                </a:moveTo>
                <a:lnTo>
                  <a:pt x="518414" y="213614"/>
                </a:lnTo>
                <a:lnTo>
                  <a:pt x="518414" y="6350"/>
                </a:lnTo>
                <a:lnTo>
                  <a:pt x="6350" y="6350"/>
                </a:lnTo>
                <a:lnTo>
                  <a:pt x="6350" y="21361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409700" y="2427731"/>
            <a:ext cx="615696" cy="205740"/>
          </a:xfrm>
          <a:custGeom>
            <a:avLst/>
            <a:gdLst>
              <a:gd name="connsiteX0" fmla="*/ 0 w 615696"/>
              <a:gd name="connsiteY0" fmla="*/ 205740 h 205740"/>
              <a:gd name="connsiteX1" fmla="*/ 615696 w 615696"/>
              <a:gd name="connsiteY1" fmla="*/ 205740 h 205740"/>
              <a:gd name="connsiteX2" fmla="*/ 615696 w 615696"/>
              <a:gd name="connsiteY2" fmla="*/ 0 h 205740"/>
              <a:gd name="connsiteX3" fmla="*/ 0 w 615696"/>
              <a:gd name="connsiteY3" fmla="*/ 0 h 205740"/>
              <a:gd name="connsiteX4" fmla="*/ 0 w 615696"/>
              <a:gd name="connsiteY4" fmla="*/ 205740 h 2057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15696" h="205740">
                <a:moveTo>
                  <a:pt x="0" y="205740"/>
                </a:moveTo>
                <a:lnTo>
                  <a:pt x="615696" y="205740"/>
                </a:lnTo>
                <a:lnTo>
                  <a:pt x="615696" y="0"/>
                </a:lnTo>
                <a:lnTo>
                  <a:pt x="0" y="0"/>
                </a:lnTo>
                <a:lnTo>
                  <a:pt x="0" y="205740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403350" y="2421381"/>
            <a:ext cx="628396" cy="218440"/>
          </a:xfrm>
          <a:custGeom>
            <a:avLst/>
            <a:gdLst>
              <a:gd name="connsiteX0" fmla="*/ 6350 w 628396"/>
              <a:gd name="connsiteY0" fmla="*/ 212090 h 218440"/>
              <a:gd name="connsiteX1" fmla="*/ 622046 w 628396"/>
              <a:gd name="connsiteY1" fmla="*/ 212090 h 218440"/>
              <a:gd name="connsiteX2" fmla="*/ 622046 w 628396"/>
              <a:gd name="connsiteY2" fmla="*/ 6350 h 218440"/>
              <a:gd name="connsiteX3" fmla="*/ 6350 w 628396"/>
              <a:gd name="connsiteY3" fmla="*/ 6350 h 218440"/>
              <a:gd name="connsiteX4" fmla="*/ 6350 w 628396"/>
              <a:gd name="connsiteY4" fmla="*/ 212090 h 218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28396" h="218440">
                <a:moveTo>
                  <a:pt x="6350" y="212090"/>
                </a:moveTo>
                <a:lnTo>
                  <a:pt x="622046" y="212090"/>
                </a:lnTo>
                <a:lnTo>
                  <a:pt x="622046" y="6350"/>
                </a:lnTo>
                <a:lnTo>
                  <a:pt x="6350" y="6350"/>
                </a:lnTo>
                <a:lnTo>
                  <a:pt x="6350" y="21209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423416" y="4547616"/>
            <a:ext cx="4460748" cy="193548"/>
          </a:xfrm>
          <a:custGeom>
            <a:avLst/>
            <a:gdLst>
              <a:gd name="connsiteX0" fmla="*/ 0 w 4460748"/>
              <a:gd name="connsiteY0" fmla="*/ 193548 h 193548"/>
              <a:gd name="connsiteX1" fmla="*/ 4460748 w 4460748"/>
              <a:gd name="connsiteY1" fmla="*/ 193548 h 193548"/>
              <a:gd name="connsiteX2" fmla="*/ 4460748 w 4460748"/>
              <a:gd name="connsiteY2" fmla="*/ 0 h 193548"/>
              <a:gd name="connsiteX3" fmla="*/ 0 w 4460748"/>
              <a:gd name="connsiteY3" fmla="*/ 0 h 193548"/>
              <a:gd name="connsiteX4" fmla="*/ 0 w 4460748"/>
              <a:gd name="connsiteY4" fmla="*/ 193548 h 193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60748" h="193548">
                <a:moveTo>
                  <a:pt x="0" y="193548"/>
                </a:moveTo>
                <a:lnTo>
                  <a:pt x="4460748" y="193548"/>
                </a:lnTo>
                <a:lnTo>
                  <a:pt x="4460748" y="0"/>
                </a:lnTo>
                <a:lnTo>
                  <a:pt x="0" y="0"/>
                </a:lnTo>
                <a:lnTo>
                  <a:pt x="0" y="193548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417066" y="4541266"/>
            <a:ext cx="4473448" cy="206248"/>
          </a:xfrm>
          <a:custGeom>
            <a:avLst/>
            <a:gdLst>
              <a:gd name="connsiteX0" fmla="*/ 6350 w 4473448"/>
              <a:gd name="connsiteY0" fmla="*/ 199898 h 206248"/>
              <a:gd name="connsiteX1" fmla="*/ 4467098 w 4473448"/>
              <a:gd name="connsiteY1" fmla="*/ 199898 h 206248"/>
              <a:gd name="connsiteX2" fmla="*/ 4467098 w 4473448"/>
              <a:gd name="connsiteY2" fmla="*/ 6350 h 206248"/>
              <a:gd name="connsiteX3" fmla="*/ 6350 w 4473448"/>
              <a:gd name="connsiteY3" fmla="*/ 6350 h 206248"/>
              <a:gd name="connsiteX4" fmla="*/ 6350 w 4473448"/>
              <a:gd name="connsiteY4" fmla="*/ 199898 h 2062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73448" h="206248">
                <a:moveTo>
                  <a:pt x="6350" y="199898"/>
                </a:moveTo>
                <a:lnTo>
                  <a:pt x="4467098" y="199898"/>
                </a:lnTo>
                <a:lnTo>
                  <a:pt x="4467098" y="6350"/>
                </a:lnTo>
                <a:lnTo>
                  <a:pt x="6350" y="6350"/>
                </a:lnTo>
                <a:lnTo>
                  <a:pt x="6350" y="19989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409700" y="4879848"/>
            <a:ext cx="4488180" cy="196596"/>
          </a:xfrm>
          <a:custGeom>
            <a:avLst/>
            <a:gdLst>
              <a:gd name="connsiteX0" fmla="*/ 0 w 4488180"/>
              <a:gd name="connsiteY0" fmla="*/ 196596 h 196596"/>
              <a:gd name="connsiteX1" fmla="*/ 4488180 w 4488180"/>
              <a:gd name="connsiteY1" fmla="*/ 196596 h 196596"/>
              <a:gd name="connsiteX2" fmla="*/ 4488180 w 4488180"/>
              <a:gd name="connsiteY2" fmla="*/ 0 h 196596"/>
              <a:gd name="connsiteX3" fmla="*/ 0 w 4488180"/>
              <a:gd name="connsiteY3" fmla="*/ 0 h 196596"/>
              <a:gd name="connsiteX4" fmla="*/ 0 w 4488180"/>
              <a:gd name="connsiteY4" fmla="*/ 196596 h 1965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88180" h="196596">
                <a:moveTo>
                  <a:pt x="0" y="196596"/>
                </a:moveTo>
                <a:lnTo>
                  <a:pt x="4488180" y="196596"/>
                </a:lnTo>
                <a:lnTo>
                  <a:pt x="4488180" y="0"/>
                </a:lnTo>
                <a:lnTo>
                  <a:pt x="0" y="0"/>
                </a:lnTo>
                <a:lnTo>
                  <a:pt x="0" y="196596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1403350" y="4873498"/>
            <a:ext cx="4500880" cy="209296"/>
          </a:xfrm>
          <a:custGeom>
            <a:avLst/>
            <a:gdLst>
              <a:gd name="connsiteX0" fmla="*/ 6350 w 4500880"/>
              <a:gd name="connsiteY0" fmla="*/ 202946 h 209296"/>
              <a:gd name="connsiteX1" fmla="*/ 4494530 w 4500880"/>
              <a:gd name="connsiteY1" fmla="*/ 202946 h 209296"/>
              <a:gd name="connsiteX2" fmla="*/ 4494530 w 4500880"/>
              <a:gd name="connsiteY2" fmla="*/ 6350 h 209296"/>
              <a:gd name="connsiteX3" fmla="*/ 6350 w 4500880"/>
              <a:gd name="connsiteY3" fmla="*/ 6350 h 209296"/>
              <a:gd name="connsiteX4" fmla="*/ 6350 w 4500880"/>
              <a:gd name="connsiteY4" fmla="*/ 202946 h 2092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500880" h="209296">
                <a:moveTo>
                  <a:pt x="6350" y="202946"/>
                </a:moveTo>
                <a:lnTo>
                  <a:pt x="4494530" y="202946"/>
                </a:lnTo>
                <a:lnTo>
                  <a:pt x="4494530" y="6350"/>
                </a:lnTo>
                <a:lnTo>
                  <a:pt x="6350" y="6350"/>
                </a:lnTo>
                <a:lnTo>
                  <a:pt x="6350" y="20294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423416" y="4203192"/>
            <a:ext cx="512063" cy="205739"/>
          </a:xfrm>
          <a:custGeom>
            <a:avLst/>
            <a:gdLst>
              <a:gd name="connsiteX0" fmla="*/ 0 w 512063"/>
              <a:gd name="connsiteY0" fmla="*/ 205739 h 205739"/>
              <a:gd name="connsiteX1" fmla="*/ 512063 w 512063"/>
              <a:gd name="connsiteY1" fmla="*/ 205739 h 205739"/>
              <a:gd name="connsiteX2" fmla="*/ 512063 w 512063"/>
              <a:gd name="connsiteY2" fmla="*/ 0 h 205739"/>
              <a:gd name="connsiteX3" fmla="*/ 0 w 512063"/>
              <a:gd name="connsiteY3" fmla="*/ 0 h 205739"/>
              <a:gd name="connsiteX4" fmla="*/ 0 w 512063"/>
              <a:gd name="connsiteY4" fmla="*/ 205739 h 2057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12063" h="205739">
                <a:moveTo>
                  <a:pt x="0" y="205739"/>
                </a:moveTo>
                <a:lnTo>
                  <a:pt x="512063" y="205739"/>
                </a:lnTo>
                <a:lnTo>
                  <a:pt x="512063" y="0"/>
                </a:lnTo>
                <a:lnTo>
                  <a:pt x="0" y="0"/>
                </a:lnTo>
                <a:lnTo>
                  <a:pt x="0" y="205739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417066" y="4196842"/>
            <a:ext cx="524763" cy="218439"/>
          </a:xfrm>
          <a:custGeom>
            <a:avLst/>
            <a:gdLst>
              <a:gd name="connsiteX0" fmla="*/ 6350 w 524763"/>
              <a:gd name="connsiteY0" fmla="*/ 212089 h 218439"/>
              <a:gd name="connsiteX1" fmla="*/ 518413 w 524763"/>
              <a:gd name="connsiteY1" fmla="*/ 212089 h 218439"/>
              <a:gd name="connsiteX2" fmla="*/ 518413 w 524763"/>
              <a:gd name="connsiteY2" fmla="*/ 6350 h 218439"/>
              <a:gd name="connsiteX3" fmla="*/ 6350 w 524763"/>
              <a:gd name="connsiteY3" fmla="*/ 6350 h 218439"/>
              <a:gd name="connsiteX4" fmla="*/ 6350 w 524763"/>
              <a:gd name="connsiteY4" fmla="*/ 212089 h 218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24763" h="218439">
                <a:moveTo>
                  <a:pt x="6350" y="212089"/>
                </a:moveTo>
                <a:lnTo>
                  <a:pt x="518413" y="212089"/>
                </a:lnTo>
                <a:lnTo>
                  <a:pt x="518413" y="6350"/>
                </a:lnTo>
                <a:lnTo>
                  <a:pt x="6350" y="6350"/>
                </a:lnTo>
                <a:lnTo>
                  <a:pt x="6350" y="2120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5073396" y="2374392"/>
            <a:ext cx="2234183" cy="137159"/>
          </a:xfrm>
          <a:custGeom>
            <a:avLst/>
            <a:gdLst>
              <a:gd name="connsiteX0" fmla="*/ 0 w 2234183"/>
              <a:gd name="connsiteY0" fmla="*/ 137159 h 137159"/>
              <a:gd name="connsiteX1" fmla="*/ 2234183 w 2234183"/>
              <a:gd name="connsiteY1" fmla="*/ 137159 h 137159"/>
              <a:gd name="connsiteX2" fmla="*/ 2234183 w 2234183"/>
              <a:gd name="connsiteY2" fmla="*/ 0 h 137159"/>
              <a:gd name="connsiteX3" fmla="*/ 0 w 2234183"/>
              <a:gd name="connsiteY3" fmla="*/ 0 h 137159"/>
              <a:gd name="connsiteX4" fmla="*/ 0 w 2234183"/>
              <a:gd name="connsiteY4" fmla="*/ 137159 h 1371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34183" h="137159">
                <a:moveTo>
                  <a:pt x="0" y="137159"/>
                </a:moveTo>
                <a:lnTo>
                  <a:pt x="2234183" y="137159"/>
                </a:lnTo>
                <a:lnTo>
                  <a:pt x="2234183" y="0"/>
                </a:lnTo>
                <a:lnTo>
                  <a:pt x="0" y="0"/>
                </a:lnTo>
                <a:lnTo>
                  <a:pt x="0" y="137159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5067046" y="2368042"/>
            <a:ext cx="2246883" cy="149859"/>
          </a:xfrm>
          <a:custGeom>
            <a:avLst/>
            <a:gdLst>
              <a:gd name="connsiteX0" fmla="*/ 6350 w 2246883"/>
              <a:gd name="connsiteY0" fmla="*/ 143509 h 149859"/>
              <a:gd name="connsiteX1" fmla="*/ 2240533 w 2246883"/>
              <a:gd name="connsiteY1" fmla="*/ 143509 h 149859"/>
              <a:gd name="connsiteX2" fmla="*/ 2240533 w 2246883"/>
              <a:gd name="connsiteY2" fmla="*/ 6350 h 149859"/>
              <a:gd name="connsiteX3" fmla="*/ 6350 w 2246883"/>
              <a:gd name="connsiteY3" fmla="*/ 6350 h 149859"/>
              <a:gd name="connsiteX4" fmla="*/ 6350 w 2246883"/>
              <a:gd name="connsiteY4" fmla="*/ 143509 h 1498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46883" h="149859">
                <a:moveTo>
                  <a:pt x="6350" y="143509"/>
                </a:moveTo>
                <a:lnTo>
                  <a:pt x="2240533" y="143509"/>
                </a:lnTo>
                <a:lnTo>
                  <a:pt x="2240533" y="6350"/>
                </a:lnTo>
                <a:lnTo>
                  <a:pt x="6350" y="6350"/>
                </a:lnTo>
                <a:lnTo>
                  <a:pt x="6350" y="14350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1423416" y="5416296"/>
            <a:ext cx="783336" cy="205740"/>
          </a:xfrm>
          <a:custGeom>
            <a:avLst/>
            <a:gdLst>
              <a:gd name="connsiteX0" fmla="*/ 0 w 783336"/>
              <a:gd name="connsiteY0" fmla="*/ 205740 h 205740"/>
              <a:gd name="connsiteX1" fmla="*/ 783336 w 783336"/>
              <a:gd name="connsiteY1" fmla="*/ 205740 h 205740"/>
              <a:gd name="connsiteX2" fmla="*/ 783336 w 783336"/>
              <a:gd name="connsiteY2" fmla="*/ 0 h 205740"/>
              <a:gd name="connsiteX3" fmla="*/ 0 w 783336"/>
              <a:gd name="connsiteY3" fmla="*/ 0 h 205740"/>
              <a:gd name="connsiteX4" fmla="*/ 0 w 783336"/>
              <a:gd name="connsiteY4" fmla="*/ 205740 h 2057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83336" h="205740">
                <a:moveTo>
                  <a:pt x="0" y="205740"/>
                </a:moveTo>
                <a:lnTo>
                  <a:pt x="783336" y="205740"/>
                </a:lnTo>
                <a:lnTo>
                  <a:pt x="783336" y="0"/>
                </a:lnTo>
                <a:lnTo>
                  <a:pt x="0" y="0"/>
                </a:lnTo>
                <a:lnTo>
                  <a:pt x="0" y="205740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1417066" y="5409946"/>
            <a:ext cx="796036" cy="218440"/>
          </a:xfrm>
          <a:custGeom>
            <a:avLst/>
            <a:gdLst>
              <a:gd name="connsiteX0" fmla="*/ 6350 w 796036"/>
              <a:gd name="connsiteY0" fmla="*/ 212090 h 218440"/>
              <a:gd name="connsiteX1" fmla="*/ 789686 w 796036"/>
              <a:gd name="connsiteY1" fmla="*/ 212090 h 218440"/>
              <a:gd name="connsiteX2" fmla="*/ 789686 w 796036"/>
              <a:gd name="connsiteY2" fmla="*/ 6350 h 218440"/>
              <a:gd name="connsiteX3" fmla="*/ 6350 w 796036"/>
              <a:gd name="connsiteY3" fmla="*/ 6350 h 218440"/>
              <a:gd name="connsiteX4" fmla="*/ 6350 w 796036"/>
              <a:gd name="connsiteY4" fmla="*/ 212090 h 218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6036" h="218440">
                <a:moveTo>
                  <a:pt x="6350" y="212090"/>
                </a:moveTo>
                <a:lnTo>
                  <a:pt x="789686" y="212090"/>
                </a:lnTo>
                <a:lnTo>
                  <a:pt x="789686" y="6350"/>
                </a:lnTo>
                <a:lnTo>
                  <a:pt x="6350" y="6350"/>
                </a:lnTo>
                <a:lnTo>
                  <a:pt x="6350" y="21209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1461516" y="5945124"/>
            <a:ext cx="783336" cy="207264"/>
          </a:xfrm>
          <a:custGeom>
            <a:avLst/>
            <a:gdLst>
              <a:gd name="connsiteX0" fmla="*/ 0 w 783336"/>
              <a:gd name="connsiteY0" fmla="*/ 207264 h 207264"/>
              <a:gd name="connsiteX1" fmla="*/ 783336 w 783336"/>
              <a:gd name="connsiteY1" fmla="*/ 207264 h 207264"/>
              <a:gd name="connsiteX2" fmla="*/ 783336 w 783336"/>
              <a:gd name="connsiteY2" fmla="*/ 0 h 207264"/>
              <a:gd name="connsiteX3" fmla="*/ 0 w 783336"/>
              <a:gd name="connsiteY3" fmla="*/ 0 h 207264"/>
              <a:gd name="connsiteX4" fmla="*/ 0 w 783336"/>
              <a:gd name="connsiteY4" fmla="*/ 207264 h 207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83336" h="207264">
                <a:moveTo>
                  <a:pt x="0" y="207264"/>
                </a:moveTo>
                <a:lnTo>
                  <a:pt x="783336" y="207264"/>
                </a:lnTo>
                <a:lnTo>
                  <a:pt x="783336" y="0"/>
                </a:lnTo>
                <a:lnTo>
                  <a:pt x="0" y="0"/>
                </a:lnTo>
                <a:lnTo>
                  <a:pt x="0" y="207264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1455166" y="5938774"/>
            <a:ext cx="796036" cy="219964"/>
          </a:xfrm>
          <a:custGeom>
            <a:avLst/>
            <a:gdLst>
              <a:gd name="connsiteX0" fmla="*/ 6350 w 796036"/>
              <a:gd name="connsiteY0" fmla="*/ 213614 h 219964"/>
              <a:gd name="connsiteX1" fmla="*/ 789686 w 796036"/>
              <a:gd name="connsiteY1" fmla="*/ 213614 h 219964"/>
              <a:gd name="connsiteX2" fmla="*/ 789686 w 796036"/>
              <a:gd name="connsiteY2" fmla="*/ 6350 h 219964"/>
              <a:gd name="connsiteX3" fmla="*/ 6350 w 796036"/>
              <a:gd name="connsiteY3" fmla="*/ 6350 h 219964"/>
              <a:gd name="connsiteX4" fmla="*/ 6350 w 796036"/>
              <a:gd name="connsiteY4" fmla="*/ 213614 h 219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6036" h="219964">
                <a:moveTo>
                  <a:pt x="6350" y="213614"/>
                </a:moveTo>
                <a:lnTo>
                  <a:pt x="789686" y="213614"/>
                </a:lnTo>
                <a:lnTo>
                  <a:pt x="789686" y="6350"/>
                </a:lnTo>
                <a:lnTo>
                  <a:pt x="6350" y="6350"/>
                </a:lnTo>
                <a:lnTo>
                  <a:pt x="6350" y="21361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5073396" y="5420868"/>
            <a:ext cx="784859" cy="205740"/>
          </a:xfrm>
          <a:custGeom>
            <a:avLst/>
            <a:gdLst>
              <a:gd name="connsiteX0" fmla="*/ 0 w 784859"/>
              <a:gd name="connsiteY0" fmla="*/ 205740 h 205740"/>
              <a:gd name="connsiteX1" fmla="*/ 784859 w 784859"/>
              <a:gd name="connsiteY1" fmla="*/ 205740 h 205740"/>
              <a:gd name="connsiteX2" fmla="*/ 784859 w 784859"/>
              <a:gd name="connsiteY2" fmla="*/ 0 h 205740"/>
              <a:gd name="connsiteX3" fmla="*/ 0 w 784859"/>
              <a:gd name="connsiteY3" fmla="*/ 0 h 205740"/>
              <a:gd name="connsiteX4" fmla="*/ 0 w 784859"/>
              <a:gd name="connsiteY4" fmla="*/ 205740 h 2057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84859" h="205740">
                <a:moveTo>
                  <a:pt x="0" y="205740"/>
                </a:moveTo>
                <a:lnTo>
                  <a:pt x="784859" y="205740"/>
                </a:lnTo>
                <a:lnTo>
                  <a:pt x="784859" y="0"/>
                </a:lnTo>
                <a:lnTo>
                  <a:pt x="0" y="0"/>
                </a:lnTo>
                <a:lnTo>
                  <a:pt x="0" y="205740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5067046" y="5414518"/>
            <a:ext cx="797559" cy="218440"/>
          </a:xfrm>
          <a:custGeom>
            <a:avLst/>
            <a:gdLst>
              <a:gd name="connsiteX0" fmla="*/ 6350 w 797559"/>
              <a:gd name="connsiteY0" fmla="*/ 212090 h 218440"/>
              <a:gd name="connsiteX1" fmla="*/ 791209 w 797559"/>
              <a:gd name="connsiteY1" fmla="*/ 212090 h 218440"/>
              <a:gd name="connsiteX2" fmla="*/ 791209 w 797559"/>
              <a:gd name="connsiteY2" fmla="*/ 6350 h 218440"/>
              <a:gd name="connsiteX3" fmla="*/ 6350 w 797559"/>
              <a:gd name="connsiteY3" fmla="*/ 6350 h 218440"/>
              <a:gd name="connsiteX4" fmla="*/ 6350 w 797559"/>
              <a:gd name="connsiteY4" fmla="*/ 212090 h 218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7559" h="218440">
                <a:moveTo>
                  <a:pt x="6350" y="212090"/>
                </a:moveTo>
                <a:lnTo>
                  <a:pt x="791209" y="212090"/>
                </a:lnTo>
                <a:lnTo>
                  <a:pt x="791209" y="6350"/>
                </a:lnTo>
                <a:lnTo>
                  <a:pt x="6350" y="6350"/>
                </a:lnTo>
                <a:lnTo>
                  <a:pt x="6350" y="21209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5099304" y="5945124"/>
            <a:ext cx="784859" cy="207264"/>
          </a:xfrm>
          <a:custGeom>
            <a:avLst/>
            <a:gdLst>
              <a:gd name="connsiteX0" fmla="*/ 0 w 784859"/>
              <a:gd name="connsiteY0" fmla="*/ 207264 h 207264"/>
              <a:gd name="connsiteX1" fmla="*/ 784859 w 784859"/>
              <a:gd name="connsiteY1" fmla="*/ 207264 h 207264"/>
              <a:gd name="connsiteX2" fmla="*/ 784859 w 784859"/>
              <a:gd name="connsiteY2" fmla="*/ 0 h 207264"/>
              <a:gd name="connsiteX3" fmla="*/ 0 w 784859"/>
              <a:gd name="connsiteY3" fmla="*/ 0 h 207264"/>
              <a:gd name="connsiteX4" fmla="*/ 0 w 784859"/>
              <a:gd name="connsiteY4" fmla="*/ 207264 h 207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84859" h="207264">
                <a:moveTo>
                  <a:pt x="0" y="207264"/>
                </a:moveTo>
                <a:lnTo>
                  <a:pt x="784859" y="207264"/>
                </a:lnTo>
                <a:lnTo>
                  <a:pt x="784859" y="0"/>
                </a:lnTo>
                <a:lnTo>
                  <a:pt x="0" y="0"/>
                </a:lnTo>
                <a:lnTo>
                  <a:pt x="0" y="207264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5092954" y="5938774"/>
            <a:ext cx="797559" cy="219964"/>
          </a:xfrm>
          <a:custGeom>
            <a:avLst/>
            <a:gdLst>
              <a:gd name="connsiteX0" fmla="*/ 6350 w 797559"/>
              <a:gd name="connsiteY0" fmla="*/ 213614 h 219964"/>
              <a:gd name="connsiteX1" fmla="*/ 791209 w 797559"/>
              <a:gd name="connsiteY1" fmla="*/ 213614 h 219964"/>
              <a:gd name="connsiteX2" fmla="*/ 791209 w 797559"/>
              <a:gd name="connsiteY2" fmla="*/ 6350 h 219964"/>
              <a:gd name="connsiteX3" fmla="*/ 6350 w 797559"/>
              <a:gd name="connsiteY3" fmla="*/ 6350 h 219964"/>
              <a:gd name="connsiteX4" fmla="*/ 6350 w 797559"/>
              <a:gd name="connsiteY4" fmla="*/ 213614 h 219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7559" h="219964">
                <a:moveTo>
                  <a:pt x="6350" y="213614"/>
                </a:moveTo>
                <a:lnTo>
                  <a:pt x="791209" y="213614"/>
                </a:lnTo>
                <a:lnTo>
                  <a:pt x="791209" y="6350"/>
                </a:lnTo>
                <a:lnTo>
                  <a:pt x="6350" y="6350"/>
                </a:lnTo>
                <a:lnTo>
                  <a:pt x="6350" y="21361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136906" y="1619758"/>
            <a:ext cx="7401051" cy="5137911"/>
          </a:xfrm>
          <a:custGeom>
            <a:avLst/>
            <a:gdLst>
              <a:gd name="connsiteX0" fmla="*/ 6350 w 7401051"/>
              <a:gd name="connsiteY0" fmla="*/ 6350 h 5137911"/>
              <a:gd name="connsiteX1" fmla="*/ 7394701 w 7401051"/>
              <a:gd name="connsiteY1" fmla="*/ 6350 h 5137911"/>
              <a:gd name="connsiteX2" fmla="*/ 7394701 w 7401051"/>
              <a:gd name="connsiteY2" fmla="*/ 5131561 h 5137911"/>
              <a:gd name="connsiteX3" fmla="*/ 6350 w 7401051"/>
              <a:gd name="connsiteY3" fmla="*/ 5131561 h 5137911"/>
              <a:gd name="connsiteX4" fmla="*/ 6350 w 7401051"/>
              <a:gd name="connsiteY4" fmla="*/ 6350 h 5137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401051" h="5137911">
                <a:moveTo>
                  <a:pt x="6350" y="6350"/>
                </a:moveTo>
                <a:lnTo>
                  <a:pt x="7394701" y="6350"/>
                </a:lnTo>
                <a:lnTo>
                  <a:pt x="7394701" y="5131561"/>
                </a:lnTo>
                <a:lnTo>
                  <a:pt x="6350" y="5131561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169862" y="1652778"/>
            <a:ext cx="7335075" cy="5071935"/>
          </a:xfrm>
          <a:custGeom>
            <a:avLst/>
            <a:gdLst>
              <a:gd name="connsiteX0" fmla="*/ 6350 w 7335075"/>
              <a:gd name="connsiteY0" fmla="*/ 6350 h 5071935"/>
              <a:gd name="connsiteX1" fmla="*/ 6350 w 7335075"/>
              <a:gd name="connsiteY1" fmla="*/ 5065585 h 5071935"/>
              <a:gd name="connsiteX2" fmla="*/ 7328725 w 7335075"/>
              <a:gd name="connsiteY2" fmla="*/ 5065585 h 5071935"/>
              <a:gd name="connsiteX3" fmla="*/ 7328725 w 7335075"/>
              <a:gd name="connsiteY3" fmla="*/ 6350 h 5071935"/>
              <a:gd name="connsiteX4" fmla="*/ 6350 w 7335075"/>
              <a:gd name="connsiteY4" fmla="*/ 6350 h 5071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335075" h="5071935">
                <a:moveTo>
                  <a:pt x="6350" y="6350"/>
                </a:moveTo>
                <a:lnTo>
                  <a:pt x="6350" y="5065585"/>
                </a:lnTo>
                <a:lnTo>
                  <a:pt x="7328725" y="5065585"/>
                </a:lnTo>
                <a:lnTo>
                  <a:pt x="7328725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3850894" y="2255266"/>
            <a:ext cx="3560572" cy="578103"/>
          </a:xfrm>
          <a:custGeom>
            <a:avLst/>
            <a:gdLst>
              <a:gd name="connsiteX0" fmla="*/ 6350 w 3560572"/>
              <a:gd name="connsiteY0" fmla="*/ 6350 h 578103"/>
              <a:gd name="connsiteX1" fmla="*/ 3554222 w 3560572"/>
              <a:gd name="connsiteY1" fmla="*/ 6350 h 578103"/>
              <a:gd name="connsiteX2" fmla="*/ 3554222 w 3560572"/>
              <a:gd name="connsiteY2" fmla="*/ 571753 h 578103"/>
              <a:gd name="connsiteX3" fmla="*/ 6350 w 3560572"/>
              <a:gd name="connsiteY3" fmla="*/ 571753 h 578103"/>
              <a:gd name="connsiteX4" fmla="*/ 6350 w 3560572"/>
              <a:gd name="connsiteY4" fmla="*/ 6350 h 5781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60572" h="578103">
                <a:moveTo>
                  <a:pt x="6350" y="6350"/>
                </a:moveTo>
                <a:lnTo>
                  <a:pt x="3554222" y="6350"/>
                </a:lnTo>
                <a:lnTo>
                  <a:pt x="3554222" y="571753"/>
                </a:lnTo>
                <a:lnTo>
                  <a:pt x="6350" y="571753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3870706" y="2275078"/>
            <a:ext cx="3520948" cy="538479"/>
          </a:xfrm>
          <a:custGeom>
            <a:avLst/>
            <a:gdLst>
              <a:gd name="connsiteX0" fmla="*/ 6350 w 3520948"/>
              <a:gd name="connsiteY0" fmla="*/ 6350 h 538479"/>
              <a:gd name="connsiteX1" fmla="*/ 6350 w 3520948"/>
              <a:gd name="connsiteY1" fmla="*/ 532129 h 538479"/>
              <a:gd name="connsiteX2" fmla="*/ 3514598 w 3520948"/>
              <a:gd name="connsiteY2" fmla="*/ 532129 h 538479"/>
              <a:gd name="connsiteX3" fmla="*/ 3514598 w 3520948"/>
              <a:gd name="connsiteY3" fmla="*/ 6350 h 538479"/>
              <a:gd name="connsiteX4" fmla="*/ 6350 w 3520948"/>
              <a:gd name="connsiteY4" fmla="*/ 6350 h 5384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20948" h="538479">
                <a:moveTo>
                  <a:pt x="6350" y="6350"/>
                </a:moveTo>
                <a:lnTo>
                  <a:pt x="6350" y="532129"/>
                </a:lnTo>
                <a:lnTo>
                  <a:pt x="3514598" y="532129"/>
                </a:lnTo>
                <a:lnTo>
                  <a:pt x="3514598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50292" y="1499616"/>
            <a:ext cx="307848" cy="309371"/>
          </a:xfrm>
          <a:custGeom>
            <a:avLst/>
            <a:gdLst>
              <a:gd name="connsiteX0" fmla="*/ 0 w 307848"/>
              <a:gd name="connsiteY0" fmla="*/ 154685 h 309371"/>
              <a:gd name="connsiteX1" fmla="*/ 153924 w 307848"/>
              <a:gd name="connsiteY1" fmla="*/ 0 h 309371"/>
              <a:gd name="connsiteX2" fmla="*/ 307848 w 307848"/>
              <a:gd name="connsiteY2" fmla="*/ 154685 h 309371"/>
              <a:gd name="connsiteX3" fmla="*/ 153924 w 307848"/>
              <a:gd name="connsiteY3" fmla="*/ 309371 h 309371"/>
              <a:gd name="connsiteX4" fmla="*/ 0 w 307848"/>
              <a:gd name="connsiteY4" fmla="*/ 154685 h 3093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7848" h="309371">
                <a:moveTo>
                  <a:pt x="0" y="154685"/>
                </a:moveTo>
                <a:cubicBezTo>
                  <a:pt x="0" y="69214"/>
                  <a:pt x="68914" y="0"/>
                  <a:pt x="153924" y="0"/>
                </a:cubicBezTo>
                <a:cubicBezTo>
                  <a:pt x="238937" y="0"/>
                  <a:pt x="307848" y="69214"/>
                  <a:pt x="307848" y="154685"/>
                </a:cubicBezTo>
                <a:cubicBezTo>
                  <a:pt x="307848" y="240156"/>
                  <a:pt x="238937" y="309371"/>
                  <a:pt x="153924" y="309371"/>
                </a:cubicBezTo>
                <a:cubicBezTo>
                  <a:pt x="68914" y="309371"/>
                  <a:pt x="0" y="240156"/>
                  <a:pt x="0" y="154685"/>
                </a:cubicBez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43942" y="1493266"/>
            <a:ext cx="320548" cy="322071"/>
          </a:xfrm>
          <a:custGeom>
            <a:avLst/>
            <a:gdLst>
              <a:gd name="connsiteX0" fmla="*/ 6350 w 320548"/>
              <a:gd name="connsiteY0" fmla="*/ 161035 h 322071"/>
              <a:gd name="connsiteX1" fmla="*/ 160274 w 320548"/>
              <a:gd name="connsiteY1" fmla="*/ 6350 h 322071"/>
              <a:gd name="connsiteX2" fmla="*/ 314198 w 320548"/>
              <a:gd name="connsiteY2" fmla="*/ 161035 h 322071"/>
              <a:gd name="connsiteX3" fmla="*/ 160274 w 320548"/>
              <a:gd name="connsiteY3" fmla="*/ 315721 h 322071"/>
              <a:gd name="connsiteX4" fmla="*/ 6350 w 320548"/>
              <a:gd name="connsiteY4" fmla="*/ 161035 h 3220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0548" h="322071">
                <a:moveTo>
                  <a:pt x="6350" y="161035"/>
                </a:moveTo>
                <a:cubicBezTo>
                  <a:pt x="6350" y="75564"/>
                  <a:pt x="75264" y="6350"/>
                  <a:pt x="160274" y="6350"/>
                </a:cubicBezTo>
                <a:cubicBezTo>
                  <a:pt x="245287" y="6350"/>
                  <a:pt x="314198" y="75564"/>
                  <a:pt x="314198" y="161035"/>
                </a:cubicBezTo>
                <a:cubicBezTo>
                  <a:pt x="314198" y="246506"/>
                  <a:pt x="245287" y="315721"/>
                  <a:pt x="160274" y="315721"/>
                </a:cubicBezTo>
                <a:cubicBezTo>
                  <a:pt x="75264" y="315721"/>
                  <a:pt x="6350" y="246506"/>
                  <a:pt x="6350" y="16103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" y="356615"/>
            <a:ext cx="7193850" cy="641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391654" y="2866389"/>
            <a:ext cx="4809009" cy="700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406400" algn="l"/>
              </a:tabLst>
            </a:pP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9.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입력되어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있는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업체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정보를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확인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후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</a:p>
          <a:p>
            <a:pPr>
              <a:lnSpc>
                <a:spcPts val="3200"/>
              </a:lnSpc>
              <a:tabLst>
                <a:tab pos="406400" algn="l"/>
              </a:tabLst>
            </a:pPr>
            <a:r>
              <a:rPr lang="en-US" altLang="zh-CN" b="1" dirty="0"/>
              <a:t>	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*</a:t>
            </a:r>
            <a:r>
              <a:rPr lang="en-US" altLang="zh-CN" sz="1802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필수입력항목</a:t>
            </a:r>
            <a:r>
              <a:rPr lang="en-US" altLang="zh-CN" sz="1802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및</a:t>
            </a:r>
            <a:r>
              <a:rPr lang="en-US" altLang="zh-CN" sz="1802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기타</a:t>
            </a:r>
            <a:r>
              <a:rPr lang="en-US" altLang="zh-CN" sz="1802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정보를</a:t>
            </a:r>
            <a:r>
              <a:rPr lang="en-US" altLang="zh-CN" sz="1802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입력합니다</a:t>
            </a:r>
            <a:r>
              <a:rPr lang="en-US" altLang="zh-CN" sz="1802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1ABE2B9-C1D4-474D-A075-483C502F2154}"/>
              </a:ext>
            </a:extLst>
          </p:cNvPr>
          <p:cNvSpPr/>
          <p:nvPr/>
        </p:nvSpPr>
        <p:spPr>
          <a:xfrm>
            <a:off x="4599" y="0"/>
            <a:ext cx="12187401" cy="145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말풍선: 사각형 40">
            <a:extLst>
              <a:ext uri="{FF2B5EF4-FFF2-40B4-BE49-F238E27FC236}">
                <a16:creationId xmlns:a16="http://schemas.microsoft.com/office/drawing/2014/main" id="{DD9446EC-E0C9-4E11-AFA1-D12F14709C77}"/>
              </a:ext>
            </a:extLst>
          </p:cNvPr>
          <p:cNvSpPr/>
          <p:nvPr/>
        </p:nvSpPr>
        <p:spPr>
          <a:xfrm>
            <a:off x="1664221" y="1067768"/>
            <a:ext cx="515085" cy="352853"/>
          </a:xfrm>
          <a:prstGeom prst="wedgeRectCallout">
            <a:avLst>
              <a:gd name="adj1" fmla="val -144950"/>
              <a:gd name="adj2" fmla="val 1028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9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8034" y="615441"/>
            <a:ext cx="7629652" cy="1792732"/>
          </a:xfrm>
          <a:custGeom>
            <a:avLst/>
            <a:gdLst>
              <a:gd name="connsiteX0" fmla="*/ 6350 w 7629652"/>
              <a:gd name="connsiteY0" fmla="*/ 6350 h 1792732"/>
              <a:gd name="connsiteX1" fmla="*/ 7623302 w 7629652"/>
              <a:gd name="connsiteY1" fmla="*/ 6350 h 1792732"/>
              <a:gd name="connsiteX2" fmla="*/ 7623302 w 7629652"/>
              <a:gd name="connsiteY2" fmla="*/ 1786382 h 1792732"/>
              <a:gd name="connsiteX3" fmla="*/ 6350 w 7629652"/>
              <a:gd name="connsiteY3" fmla="*/ 1786382 h 1792732"/>
              <a:gd name="connsiteX4" fmla="*/ 6350 w 7629652"/>
              <a:gd name="connsiteY4" fmla="*/ 6350 h 17927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29652" h="1792732">
                <a:moveTo>
                  <a:pt x="6350" y="6350"/>
                </a:moveTo>
                <a:lnTo>
                  <a:pt x="7623302" y="6350"/>
                </a:lnTo>
                <a:lnTo>
                  <a:pt x="7623302" y="1786382"/>
                </a:lnTo>
                <a:lnTo>
                  <a:pt x="6350" y="1786382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5285" y="632714"/>
            <a:ext cx="7595128" cy="1758187"/>
          </a:xfrm>
          <a:custGeom>
            <a:avLst/>
            <a:gdLst>
              <a:gd name="connsiteX0" fmla="*/ 6350 w 7595128"/>
              <a:gd name="connsiteY0" fmla="*/ 6350 h 1758187"/>
              <a:gd name="connsiteX1" fmla="*/ 6350 w 7595128"/>
              <a:gd name="connsiteY1" fmla="*/ 1751837 h 1758187"/>
              <a:gd name="connsiteX2" fmla="*/ 7588778 w 7595128"/>
              <a:gd name="connsiteY2" fmla="*/ 1751837 h 1758187"/>
              <a:gd name="connsiteX3" fmla="*/ 7588778 w 7595128"/>
              <a:gd name="connsiteY3" fmla="*/ 6350 h 1758187"/>
              <a:gd name="connsiteX4" fmla="*/ 6350 w 7595128"/>
              <a:gd name="connsiteY4" fmla="*/ 6350 h 1758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95128" h="1758187">
                <a:moveTo>
                  <a:pt x="6350" y="6350"/>
                </a:moveTo>
                <a:lnTo>
                  <a:pt x="6350" y="1751837"/>
                </a:lnTo>
                <a:lnTo>
                  <a:pt x="7588778" y="1751837"/>
                </a:lnTo>
                <a:lnTo>
                  <a:pt x="7588778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410202" y="6117082"/>
            <a:ext cx="1318768" cy="523239"/>
          </a:xfrm>
          <a:custGeom>
            <a:avLst/>
            <a:gdLst>
              <a:gd name="connsiteX0" fmla="*/ 6350 w 1318768"/>
              <a:gd name="connsiteY0" fmla="*/ 6350 h 523239"/>
              <a:gd name="connsiteX1" fmla="*/ 1312418 w 1318768"/>
              <a:gd name="connsiteY1" fmla="*/ 6350 h 523239"/>
              <a:gd name="connsiteX2" fmla="*/ 1312418 w 1318768"/>
              <a:gd name="connsiteY2" fmla="*/ 516889 h 523239"/>
              <a:gd name="connsiteX3" fmla="*/ 6350 w 1318768"/>
              <a:gd name="connsiteY3" fmla="*/ 516889 h 523239"/>
              <a:gd name="connsiteX4" fmla="*/ 6350 w 1318768"/>
              <a:gd name="connsiteY4" fmla="*/ 6350 h 523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18768" h="523239">
                <a:moveTo>
                  <a:pt x="6350" y="6350"/>
                </a:moveTo>
                <a:lnTo>
                  <a:pt x="1312418" y="6350"/>
                </a:lnTo>
                <a:lnTo>
                  <a:pt x="1312418" y="516889"/>
                </a:lnTo>
                <a:lnTo>
                  <a:pt x="6350" y="516889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428871" y="6135713"/>
            <a:ext cx="1281429" cy="485978"/>
          </a:xfrm>
          <a:custGeom>
            <a:avLst/>
            <a:gdLst>
              <a:gd name="connsiteX0" fmla="*/ 6350 w 1281429"/>
              <a:gd name="connsiteY0" fmla="*/ 6350 h 485978"/>
              <a:gd name="connsiteX1" fmla="*/ 6350 w 1281429"/>
              <a:gd name="connsiteY1" fmla="*/ 479628 h 485978"/>
              <a:gd name="connsiteX2" fmla="*/ 1275079 w 1281429"/>
              <a:gd name="connsiteY2" fmla="*/ 479628 h 485978"/>
              <a:gd name="connsiteX3" fmla="*/ 1275079 w 1281429"/>
              <a:gd name="connsiteY3" fmla="*/ 6350 h 485978"/>
              <a:gd name="connsiteX4" fmla="*/ 6350 w 1281429"/>
              <a:gd name="connsiteY4" fmla="*/ 6350 h 4859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81429" h="485978">
                <a:moveTo>
                  <a:pt x="6350" y="6350"/>
                </a:moveTo>
                <a:lnTo>
                  <a:pt x="6350" y="479628"/>
                </a:lnTo>
                <a:lnTo>
                  <a:pt x="1275079" y="479628"/>
                </a:lnTo>
                <a:lnTo>
                  <a:pt x="1275079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-6350" y="3029458"/>
            <a:ext cx="7654036" cy="2871724"/>
          </a:xfrm>
          <a:custGeom>
            <a:avLst/>
            <a:gdLst>
              <a:gd name="connsiteX0" fmla="*/ 6350 w 7654036"/>
              <a:gd name="connsiteY0" fmla="*/ 6350 h 2871724"/>
              <a:gd name="connsiteX1" fmla="*/ 7647686 w 7654036"/>
              <a:gd name="connsiteY1" fmla="*/ 6350 h 2871724"/>
              <a:gd name="connsiteX2" fmla="*/ 7647686 w 7654036"/>
              <a:gd name="connsiteY2" fmla="*/ 2865374 h 2871724"/>
              <a:gd name="connsiteX3" fmla="*/ 6350 w 7654036"/>
              <a:gd name="connsiteY3" fmla="*/ 2865374 h 2871724"/>
              <a:gd name="connsiteX4" fmla="*/ 6350 w 7654036"/>
              <a:gd name="connsiteY4" fmla="*/ 6350 h 28717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54036" h="2871724">
                <a:moveTo>
                  <a:pt x="6350" y="6350"/>
                </a:moveTo>
                <a:lnTo>
                  <a:pt x="7647686" y="6350"/>
                </a:lnTo>
                <a:lnTo>
                  <a:pt x="7647686" y="2865374"/>
                </a:lnTo>
                <a:lnTo>
                  <a:pt x="6350" y="2865374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21352" y="3057144"/>
            <a:ext cx="7598648" cy="2816339"/>
          </a:xfrm>
          <a:custGeom>
            <a:avLst/>
            <a:gdLst>
              <a:gd name="connsiteX0" fmla="*/ 6350 w 7598648"/>
              <a:gd name="connsiteY0" fmla="*/ 6350 h 2816339"/>
              <a:gd name="connsiteX1" fmla="*/ 6350 w 7598648"/>
              <a:gd name="connsiteY1" fmla="*/ 2809989 h 2816339"/>
              <a:gd name="connsiteX2" fmla="*/ 7592298 w 7598648"/>
              <a:gd name="connsiteY2" fmla="*/ 2809989 h 2816339"/>
              <a:gd name="connsiteX3" fmla="*/ 7592298 w 7598648"/>
              <a:gd name="connsiteY3" fmla="*/ 6350 h 2816339"/>
              <a:gd name="connsiteX4" fmla="*/ 6350 w 7598648"/>
              <a:gd name="connsiteY4" fmla="*/ 6350 h 28163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98648" h="2816339">
                <a:moveTo>
                  <a:pt x="6350" y="6350"/>
                </a:moveTo>
                <a:lnTo>
                  <a:pt x="6350" y="2809989"/>
                </a:lnTo>
                <a:lnTo>
                  <a:pt x="7592298" y="2809989"/>
                </a:lnTo>
                <a:lnTo>
                  <a:pt x="7592298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360932" y="3273551"/>
            <a:ext cx="1684020" cy="147828"/>
          </a:xfrm>
          <a:custGeom>
            <a:avLst/>
            <a:gdLst>
              <a:gd name="connsiteX0" fmla="*/ 0 w 1684020"/>
              <a:gd name="connsiteY0" fmla="*/ 147828 h 147828"/>
              <a:gd name="connsiteX1" fmla="*/ 1684020 w 1684020"/>
              <a:gd name="connsiteY1" fmla="*/ 147828 h 147828"/>
              <a:gd name="connsiteX2" fmla="*/ 1684020 w 1684020"/>
              <a:gd name="connsiteY2" fmla="*/ 0 h 147828"/>
              <a:gd name="connsiteX3" fmla="*/ 0 w 1684020"/>
              <a:gd name="connsiteY3" fmla="*/ 0 h 147828"/>
              <a:gd name="connsiteX4" fmla="*/ 0 w 1684020"/>
              <a:gd name="connsiteY4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4020" h="147828">
                <a:moveTo>
                  <a:pt x="0" y="147828"/>
                </a:moveTo>
                <a:lnTo>
                  <a:pt x="1684020" y="147828"/>
                </a:lnTo>
                <a:lnTo>
                  <a:pt x="1684020" y="0"/>
                </a:lnTo>
                <a:lnTo>
                  <a:pt x="0" y="0"/>
                </a:lnTo>
                <a:lnTo>
                  <a:pt x="0" y="147828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354582" y="3267201"/>
            <a:ext cx="1696720" cy="160528"/>
          </a:xfrm>
          <a:custGeom>
            <a:avLst/>
            <a:gdLst>
              <a:gd name="connsiteX0" fmla="*/ 6350 w 1696720"/>
              <a:gd name="connsiteY0" fmla="*/ 154178 h 160528"/>
              <a:gd name="connsiteX1" fmla="*/ 1690370 w 1696720"/>
              <a:gd name="connsiteY1" fmla="*/ 154178 h 160528"/>
              <a:gd name="connsiteX2" fmla="*/ 1690370 w 1696720"/>
              <a:gd name="connsiteY2" fmla="*/ 6350 h 160528"/>
              <a:gd name="connsiteX3" fmla="*/ 6350 w 1696720"/>
              <a:gd name="connsiteY3" fmla="*/ 6350 h 160528"/>
              <a:gd name="connsiteX4" fmla="*/ 6350 w 1696720"/>
              <a:gd name="connsiteY4" fmla="*/ 154178 h 1605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96720" h="160528">
                <a:moveTo>
                  <a:pt x="6350" y="154178"/>
                </a:moveTo>
                <a:lnTo>
                  <a:pt x="1690370" y="154178"/>
                </a:lnTo>
                <a:lnTo>
                  <a:pt x="1690370" y="6350"/>
                </a:lnTo>
                <a:lnTo>
                  <a:pt x="6350" y="6350"/>
                </a:lnTo>
                <a:lnTo>
                  <a:pt x="6350" y="1541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360932" y="3777995"/>
            <a:ext cx="1912620" cy="205740"/>
          </a:xfrm>
          <a:custGeom>
            <a:avLst/>
            <a:gdLst>
              <a:gd name="connsiteX0" fmla="*/ 0 w 1912620"/>
              <a:gd name="connsiteY0" fmla="*/ 205740 h 205740"/>
              <a:gd name="connsiteX1" fmla="*/ 1912620 w 1912620"/>
              <a:gd name="connsiteY1" fmla="*/ 205740 h 205740"/>
              <a:gd name="connsiteX2" fmla="*/ 1912620 w 1912620"/>
              <a:gd name="connsiteY2" fmla="*/ 0 h 205740"/>
              <a:gd name="connsiteX3" fmla="*/ 0 w 1912620"/>
              <a:gd name="connsiteY3" fmla="*/ 0 h 205740"/>
              <a:gd name="connsiteX4" fmla="*/ 0 w 1912620"/>
              <a:gd name="connsiteY4" fmla="*/ 205740 h 2057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12620" h="205740">
                <a:moveTo>
                  <a:pt x="0" y="205740"/>
                </a:moveTo>
                <a:lnTo>
                  <a:pt x="1912620" y="205740"/>
                </a:lnTo>
                <a:lnTo>
                  <a:pt x="1912620" y="0"/>
                </a:lnTo>
                <a:lnTo>
                  <a:pt x="0" y="0"/>
                </a:lnTo>
                <a:lnTo>
                  <a:pt x="0" y="205740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354582" y="3771645"/>
            <a:ext cx="1925320" cy="218440"/>
          </a:xfrm>
          <a:custGeom>
            <a:avLst/>
            <a:gdLst>
              <a:gd name="connsiteX0" fmla="*/ 6350 w 1925320"/>
              <a:gd name="connsiteY0" fmla="*/ 212090 h 218440"/>
              <a:gd name="connsiteX1" fmla="*/ 1918970 w 1925320"/>
              <a:gd name="connsiteY1" fmla="*/ 212090 h 218440"/>
              <a:gd name="connsiteX2" fmla="*/ 1918970 w 1925320"/>
              <a:gd name="connsiteY2" fmla="*/ 6350 h 218440"/>
              <a:gd name="connsiteX3" fmla="*/ 6350 w 1925320"/>
              <a:gd name="connsiteY3" fmla="*/ 6350 h 218440"/>
              <a:gd name="connsiteX4" fmla="*/ 6350 w 1925320"/>
              <a:gd name="connsiteY4" fmla="*/ 212090 h 218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25320" h="218440">
                <a:moveTo>
                  <a:pt x="6350" y="212090"/>
                </a:moveTo>
                <a:lnTo>
                  <a:pt x="1918970" y="212090"/>
                </a:lnTo>
                <a:lnTo>
                  <a:pt x="1918970" y="6350"/>
                </a:lnTo>
                <a:lnTo>
                  <a:pt x="6350" y="6350"/>
                </a:lnTo>
                <a:lnTo>
                  <a:pt x="6350" y="21209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146548" y="3273551"/>
            <a:ext cx="1684020" cy="147828"/>
          </a:xfrm>
          <a:custGeom>
            <a:avLst/>
            <a:gdLst>
              <a:gd name="connsiteX0" fmla="*/ 0 w 1684020"/>
              <a:gd name="connsiteY0" fmla="*/ 147828 h 147828"/>
              <a:gd name="connsiteX1" fmla="*/ 1684020 w 1684020"/>
              <a:gd name="connsiteY1" fmla="*/ 147828 h 147828"/>
              <a:gd name="connsiteX2" fmla="*/ 1684020 w 1684020"/>
              <a:gd name="connsiteY2" fmla="*/ 0 h 147828"/>
              <a:gd name="connsiteX3" fmla="*/ 0 w 1684020"/>
              <a:gd name="connsiteY3" fmla="*/ 0 h 147828"/>
              <a:gd name="connsiteX4" fmla="*/ 0 w 1684020"/>
              <a:gd name="connsiteY4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4020" h="147828">
                <a:moveTo>
                  <a:pt x="0" y="147828"/>
                </a:moveTo>
                <a:lnTo>
                  <a:pt x="1684020" y="147828"/>
                </a:lnTo>
                <a:lnTo>
                  <a:pt x="1684020" y="0"/>
                </a:lnTo>
                <a:lnTo>
                  <a:pt x="0" y="0"/>
                </a:lnTo>
                <a:lnTo>
                  <a:pt x="0" y="147828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5140198" y="3267201"/>
            <a:ext cx="1696720" cy="160528"/>
          </a:xfrm>
          <a:custGeom>
            <a:avLst/>
            <a:gdLst>
              <a:gd name="connsiteX0" fmla="*/ 6350 w 1696720"/>
              <a:gd name="connsiteY0" fmla="*/ 154178 h 160528"/>
              <a:gd name="connsiteX1" fmla="*/ 1690370 w 1696720"/>
              <a:gd name="connsiteY1" fmla="*/ 154178 h 160528"/>
              <a:gd name="connsiteX2" fmla="*/ 1690370 w 1696720"/>
              <a:gd name="connsiteY2" fmla="*/ 6350 h 160528"/>
              <a:gd name="connsiteX3" fmla="*/ 6350 w 1696720"/>
              <a:gd name="connsiteY3" fmla="*/ 6350 h 160528"/>
              <a:gd name="connsiteX4" fmla="*/ 6350 w 1696720"/>
              <a:gd name="connsiteY4" fmla="*/ 154178 h 1605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96720" h="160528">
                <a:moveTo>
                  <a:pt x="6350" y="154178"/>
                </a:moveTo>
                <a:lnTo>
                  <a:pt x="1690370" y="154178"/>
                </a:lnTo>
                <a:lnTo>
                  <a:pt x="1690370" y="6350"/>
                </a:lnTo>
                <a:lnTo>
                  <a:pt x="6350" y="6350"/>
                </a:lnTo>
                <a:lnTo>
                  <a:pt x="6350" y="1541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5146548" y="3806952"/>
            <a:ext cx="1981199" cy="176783"/>
          </a:xfrm>
          <a:custGeom>
            <a:avLst/>
            <a:gdLst>
              <a:gd name="connsiteX0" fmla="*/ 0 w 1981199"/>
              <a:gd name="connsiteY0" fmla="*/ 176783 h 176783"/>
              <a:gd name="connsiteX1" fmla="*/ 1981199 w 1981199"/>
              <a:gd name="connsiteY1" fmla="*/ 176783 h 176783"/>
              <a:gd name="connsiteX2" fmla="*/ 1981199 w 1981199"/>
              <a:gd name="connsiteY2" fmla="*/ 0 h 176783"/>
              <a:gd name="connsiteX3" fmla="*/ 0 w 1981199"/>
              <a:gd name="connsiteY3" fmla="*/ 0 h 176783"/>
              <a:gd name="connsiteX4" fmla="*/ 0 w 1981199"/>
              <a:gd name="connsiteY4" fmla="*/ 176783 h 1767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81199" h="176783">
                <a:moveTo>
                  <a:pt x="0" y="176783"/>
                </a:moveTo>
                <a:lnTo>
                  <a:pt x="1981199" y="176783"/>
                </a:lnTo>
                <a:lnTo>
                  <a:pt x="1981199" y="0"/>
                </a:lnTo>
                <a:lnTo>
                  <a:pt x="0" y="0"/>
                </a:lnTo>
                <a:lnTo>
                  <a:pt x="0" y="176783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5140198" y="3800602"/>
            <a:ext cx="1993899" cy="189483"/>
          </a:xfrm>
          <a:custGeom>
            <a:avLst/>
            <a:gdLst>
              <a:gd name="connsiteX0" fmla="*/ 6350 w 1993899"/>
              <a:gd name="connsiteY0" fmla="*/ 183133 h 189483"/>
              <a:gd name="connsiteX1" fmla="*/ 1987549 w 1993899"/>
              <a:gd name="connsiteY1" fmla="*/ 183133 h 189483"/>
              <a:gd name="connsiteX2" fmla="*/ 1987549 w 1993899"/>
              <a:gd name="connsiteY2" fmla="*/ 6350 h 189483"/>
              <a:gd name="connsiteX3" fmla="*/ 6350 w 1993899"/>
              <a:gd name="connsiteY3" fmla="*/ 6350 h 189483"/>
              <a:gd name="connsiteX4" fmla="*/ 6350 w 1993899"/>
              <a:gd name="connsiteY4" fmla="*/ 183133 h 1894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93899" h="189483">
                <a:moveTo>
                  <a:pt x="6350" y="183133"/>
                </a:moveTo>
                <a:lnTo>
                  <a:pt x="1987549" y="183133"/>
                </a:lnTo>
                <a:lnTo>
                  <a:pt x="1987549" y="6350"/>
                </a:lnTo>
                <a:lnTo>
                  <a:pt x="6350" y="6350"/>
                </a:lnTo>
                <a:lnTo>
                  <a:pt x="6350" y="18313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360932" y="861060"/>
            <a:ext cx="1127760" cy="137159"/>
          </a:xfrm>
          <a:custGeom>
            <a:avLst/>
            <a:gdLst>
              <a:gd name="connsiteX0" fmla="*/ 0 w 1127760"/>
              <a:gd name="connsiteY0" fmla="*/ 137159 h 137159"/>
              <a:gd name="connsiteX1" fmla="*/ 1127760 w 1127760"/>
              <a:gd name="connsiteY1" fmla="*/ 137159 h 137159"/>
              <a:gd name="connsiteX2" fmla="*/ 1127760 w 1127760"/>
              <a:gd name="connsiteY2" fmla="*/ 0 h 137159"/>
              <a:gd name="connsiteX3" fmla="*/ 0 w 1127760"/>
              <a:gd name="connsiteY3" fmla="*/ 0 h 137159"/>
              <a:gd name="connsiteX4" fmla="*/ 0 w 1127760"/>
              <a:gd name="connsiteY4" fmla="*/ 137159 h 1371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27760" h="137159">
                <a:moveTo>
                  <a:pt x="0" y="137159"/>
                </a:moveTo>
                <a:lnTo>
                  <a:pt x="1127760" y="137159"/>
                </a:lnTo>
                <a:lnTo>
                  <a:pt x="1127760" y="0"/>
                </a:lnTo>
                <a:lnTo>
                  <a:pt x="0" y="0"/>
                </a:lnTo>
                <a:lnTo>
                  <a:pt x="0" y="137159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1354582" y="854710"/>
            <a:ext cx="1140460" cy="149859"/>
          </a:xfrm>
          <a:custGeom>
            <a:avLst/>
            <a:gdLst>
              <a:gd name="connsiteX0" fmla="*/ 6350 w 1140460"/>
              <a:gd name="connsiteY0" fmla="*/ 143509 h 149859"/>
              <a:gd name="connsiteX1" fmla="*/ 1134110 w 1140460"/>
              <a:gd name="connsiteY1" fmla="*/ 143509 h 149859"/>
              <a:gd name="connsiteX2" fmla="*/ 1134110 w 1140460"/>
              <a:gd name="connsiteY2" fmla="*/ 6350 h 149859"/>
              <a:gd name="connsiteX3" fmla="*/ 6350 w 1140460"/>
              <a:gd name="connsiteY3" fmla="*/ 6350 h 149859"/>
              <a:gd name="connsiteX4" fmla="*/ 6350 w 1140460"/>
              <a:gd name="connsiteY4" fmla="*/ 143509 h 1498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40460" h="149859">
                <a:moveTo>
                  <a:pt x="6350" y="143509"/>
                </a:moveTo>
                <a:lnTo>
                  <a:pt x="1134110" y="143509"/>
                </a:lnTo>
                <a:lnTo>
                  <a:pt x="1134110" y="6350"/>
                </a:lnTo>
                <a:lnTo>
                  <a:pt x="6350" y="6350"/>
                </a:lnTo>
                <a:lnTo>
                  <a:pt x="6350" y="14350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360932" y="1370076"/>
            <a:ext cx="1985771" cy="181355"/>
          </a:xfrm>
          <a:custGeom>
            <a:avLst/>
            <a:gdLst>
              <a:gd name="connsiteX0" fmla="*/ 0 w 1985771"/>
              <a:gd name="connsiteY0" fmla="*/ 181355 h 181355"/>
              <a:gd name="connsiteX1" fmla="*/ 1985771 w 1985771"/>
              <a:gd name="connsiteY1" fmla="*/ 181355 h 181355"/>
              <a:gd name="connsiteX2" fmla="*/ 1985771 w 1985771"/>
              <a:gd name="connsiteY2" fmla="*/ 0 h 181355"/>
              <a:gd name="connsiteX3" fmla="*/ 0 w 1985771"/>
              <a:gd name="connsiteY3" fmla="*/ 0 h 181355"/>
              <a:gd name="connsiteX4" fmla="*/ 0 w 1985771"/>
              <a:gd name="connsiteY4" fmla="*/ 181355 h 1813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85771" h="181355">
                <a:moveTo>
                  <a:pt x="0" y="181355"/>
                </a:moveTo>
                <a:lnTo>
                  <a:pt x="1985771" y="181355"/>
                </a:lnTo>
                <a:lnTo>
                  <a:pt x="1985771" y="0"/>
                </a:lnTo>
                <a:lnTo>
                  <a:pt x="0" y="0"/>
                </a:lnTo>
                <a:lnTo>
                  <a:pt x="0" y="181355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354582" y="1363726"/>
            <a:ext cx="1998471" cy="194055"/>
          </a:xfrm>
          <a:custGeom>
            <a:avLst/>
            <a:gdLst>
              <a:gd name="connsiteX0" fmla="*/ 6350 w 1998471"/>
              <a:gd name="connsiteY0" fmla="*/ 187705 h 194055"/>
              <a:gd name="connsiteX1" fmla="*/ 1992121 w 1998471"/>
              <a:gd name="connsiteY1" fmla="*/ 187705 h 194055"/>
              <a:gd name="connsiteX2" fmla="*/ 1992121 w 1998471"/>
              <a:gd name="connsiteY2" fmla="*/ 6350 h 194055"/>
              <a:gd name="connsiteX3" fmla="*/ 6350 w 1998471"/>
              <a:gd name="connsiteY3" fmla="*/ 6350 h 194055"/>
              <a:gd name="connsiteX4" fmla="*/ 6350 w 1998471"/>
              <a:gd name="connsiteY4" fmla="*/ 187705 h 1940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98471" h="194055">
                <a:moveTo>
                  <a:pt x="6350" y="187705"/>
                </a:moveTo>
                <a:lnTo>
                  <a:pt x="1992121" y="187705"/>
                </a:lnTo>
                <a:lnTo>
                  <a:pt x="1992121" y="6350"/>
                </a:lnTo>
                <a:lnTo>
                  <a:pt x="6350" y="6350"/>
                </a:lnTo>
                <a:lnTo>
                  <a:pt x="6350" y="18770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5146548" y="1370076"/>
            <a:ext cx="1499615" cy="181355"/>
          </a:xfrm>
          <a:custGeom>
            <a:avLst/>
            <a:gdLst>
              <a:gd name="connsiteX0" fmla="*/ 0 w 1499615"/>
              <a:gd name="connsiteY0" fmla="*/ 181355 h 181355"/>
              <a:gd name="connsiteX1" fmla="*/ 1499615 w 1499615"/>
              <a:gd name="connsiteY1" fmla="*/ 181355 h 181355"/>
              <a:gd name="connsiteX2" fmla="*/ 1499615 w 1499615"/>
              <a:gd name="connsiteY2" fmla="*/ 0 h 181355"/>
              <a:gd name="connsiteX3" fmla="*/ 0 w 1499615"/>
              <a:gd name="connsiteY3" fmla="*/ 0 h 181355"/>
              <a:gd name="connsiteX4" fmla="*/ 0 w 1499615"/>
              <a:gd name="connsiteY4" fmla="*/ 181355 h 1813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99615" h="181355">
                <a:moveTo>
                  <a:pt x="0" y="181355"/>
                </a:moveTo>
                <a:lnTo>
                  <a:pt x="1499615" y="181355"/>
                </a:lnTo>
                <a:lnTo>
                  <a:pt x="1499615" y="0"/>
                </a:lnTo>
                <a:lnTo>
                  <a:pt x="0" y="0"/>
                </a:lnTo>
                <a:lnTo>
                  <a:pt x="0" y="181355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5140198" y="1363726"/>
            <a:ext cx="1512315" cy="194055"/>
          </a:xfrm>
          <a:custGeom>
            <a:avLst/>
            <a:gdLst>
              <a:gd name="connsiteX0" fmla="*/ 6350 w 1512315"/>
              <a:gd name="connsiteY0" fmla="*/ 187705 h 194055"/>
              <a:gd name="connsiteX1" fmla="*/ 1505965 w 1512315"/>
              <a:gd name="connsiteY1" fmla="*/ 187705 h 194055"/>
              <a:gd name="connsiteX2" fmla="*/ 1505965 w 1512315"/>
              <a:gd name="connsiteY2" fmla="*/ 6350 h 194055"/>
              <a:gd name="connsiteX3" fmla="*/ 6350 w 1512315"/>
              <a:gd name="connsiteY3" fmla="*/ 6350 h 194055"/>
              <a:gd name="connsiteX4" fmla="*/ 6350 w 1512315"/>
              <a:gd name="connsiteY4" fmla="*/ 187705 h 1940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12315" h="194055">
                <a:moveTo>
                  <a:pt x="6350" y="187705"/>
                </a:moveTo>
                <a:lnTo>
                  <a:pt x="1505965" y="187705"/>
                </a:lnTo>
                <a:lnTo>
                  <a:pt x="1505965" y="6350"/>
                </a:lnTo>
                <a:lnTo>
                  <a:pt x="6350" y="6350"/>
                </a:lnTo>
                <a:lnTo>
                  <a:pt x="6350" y="18770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5146548" y="835151"/>
            <a:ext cx="1981199" cy="160020"/>
          </a:xfrm>
          <a:custGeom>
            <a:avLst/>
            <a:gdLst>
              <a:gd name="connsiteX0" fmla="*/ 0 w 1981199"/>
              <a:gd name="connsiteY0" fmla="*/ 160020 h 160020"/>
              <a:gd name="connsiteX1" fmla="*/ 1981199 w 1981199"/>
              <a:gd name="connsiteY1" fmla="*/ 160020 h 160020"/>
              <a:gd name="connsiteX2" fmla="*/ 1981199 w 1981199"/>
              <a:gd name="connsiteY2" fmla="*/ 0 h 160020"/>
              <a:gd name="connsiteX3" fmla="*/ 0 w 1981199"/>
              <a:gd name="connsiteY3" fmla="*/ 0 h 160020"/>
              <a:gd name="connsiteX4" fmla="*/ 0 w 1981199"/>
              <a:gd name="connsiteY4" fmla="*/ 160020 h 1600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81199" h="160020">
                <a:moveTo>
                  <a:pt x="0" y="160020"/>
                </a:moveTo>
                <a:lnTo>
                  <a:pt x="1981199" y="160020"/>
                </a:lnTo>
                <a:lnTo>
                  <a:pt x="1981199" y="0"/>
                </a:lnTo>
                <a:lnTo>
                  <a:pt x="0" y="0"/>
                </a:lnTo>
                <a:lnTo>
                  <a:pt x="0" y="160020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5140198" y="828801"/>
            <a:ext cx="1993899" cy="172720"/>
          </a:xfrm>
          <a:custGeom>
            <a:avLst/>
            <a:gdLst>
              <a:gd name="connsiteX0" fmla="*/ 6350 w 1993899"/>
              <a:gd name="connsiteY0" fmla="*/ 166370 h 172720"/>
              <a:gd name="connsiteX1" fmla="*/ 1987549 w 1993899"/>
              <a:gd name="connsiteY1" fmla="*/ 166370 h 172720"/>
              <a:gd name="connsiteX2" fmla="*/ 1987549 w 1993899"/>
              <a:gd name="connsiteY2" fmla="*/ 6350 h 172720"/>
              <a:gd name="connsiteX3" fmla="*/ 6350 w 1993899"/>
              <a:gd name="connsiteY3" fmla="*/ 6350 h 172720"/>
              <a:gd name="connsiteX4" fmla="*/ 6350 w 1993899"/>
              <a:gd name="connsiteY4" fmla="*/ 166370 h 172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93899" h="172720">
                <a:moveTo>
                  <a:pt x="6350" y="166370"/>
                </a:moveTo>
                <a:lnTo>
                  <a:pt x="1987549" y="166370"/>
                </a:lnTo>
                <a:lnTo>
                  <a:pt x="1987549" y="6350"/>
                </a:lnTo>
                <a:lnTo>
                  <a:pt x="6350" y="6350"/>
                </a:lnTo>
                <a:lnTo>
                  <a:pt x="6350" y="16637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4233672" y="5969508"/>
            <a:ext cx="307848" cy="309371"/>
          </a:xfrm>
          <a:custGeom>
            <a:avLst/>
            <a:gdLst>
              <a:gd name="connsiteX0" fmla="*/ 0 w 307848"/>
              <a:gd name="connsiteY0" fmla="*/ 154685 h 309371"/>
              <a:gd name="connsiteX1" fmla="*/ 153923 w 307848"/>
              <a:gd name="connsiteY1" fmla="*/ 0 h 309371"/>
              <a:gd name="connsiteX2" fmla="*/ 307848 w 307848"/>
              <a:gd name="connsiteY2" fmla="*/ 154685 h 309371"/>
              <a:gd name="connsiteX3" fmla="*/ 153923 w 307848"/>
              <a:gd name="connsiteY3" fmla="*/ 309371 h 309371"/>
              <a:gd name="connsiteX4" fmla="*/ 0 w 307848"/>
              <a:gd name="connsiteY4" fmla="*/ 154685 h 3093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7848" h="309371">
                <a:moveTo>
                  <a:pt x="0" y="154685"/>
                </a:moveTo>
                <a:cubicBezTo>
                  <a:pt x="0" y="69252"/>
                  <a:pt x="68961" y="0"/>
                  <a:pt x="153923" y="0"/>
                </a:cubicBezTo>
                <a:cubicBezTo>
                  <a:pt x="238887" y="0"/>
                  <a:pt x="307848" y="69252"/>
                  <a:pt x="307848" y="154685"/>
                </a:cubicBezTo>
                <a:cubicBezTo>
                  <a:pt x="307848" y="240118"/>
                  <a:pt x="238887" y="309371"/>
                  <a:pt x="153923" y="309371"/>
                </a:cubicBezTo>
                <a:cubicBezTo>
                  <a:pt x="68961" y="309371"/>
                  <a:pt x="0" y="240118"/>
                  <a:pt x="0" y="154685"/>
                </a:cubicBez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4227322" y="5963158"/>
            <a:ext cx="320548" cy="322071"/>
          </a:xfrm>
          <a:custGeom>
            <a:avLst/>
            <a:gdLst>
              <a:gd name="connsiteX0" fmla="*/ 6350 w 320548"/>
              <a:gd name="connsiteY0" fmla="*/ 161035 h 322071"/>
              <a:gd name="connsiteX1" fmla="*/ 160273 w 320548"/>
              <a:gd name="connsiteY1" fmla="*/ 6350 h 322071"/>
              <a:gd name="connsiteX2" fmla="*/ 314198 w 320548"/>
              <a:gd name="connsiteY2" fmla="*/ 161035 h 322071"/>
              <a:gd name="connsiteX3" fmla="*/ 160273 w 320548"/>
              <a:gd name="connsiteY3" fmla="*/ 315721 h 322071"/>
              <a:gd name="connsiteX4" fmla="*/ 6350 w 320548"/>
              <a:gd name="connsiteY4" fmla="*/ 161035 h 3220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0548" h="322071">
                <a:moveTo>
                  <a:pt x="6350" y="161035"/>
                </a:moveTo>
                <a:cubicBezTo>
                  <a:pt x="6350" y="75602"/>
                  <a:pt x="75311" y="6350"/>
                  <a:pt x="160273" y="6350"/>
                </a:cubicBezTo>
                <a:cubicBezTo>
                  <a:pt x="245237" y="6350"/>
                  <a:pt x="314198" y="75602"/>
                  <a:pt x="314198" y="161035"/>
                </a:cubicBezTo>
                <a:cubicBezTo>
                  <a:pt x="314198" y="246468"/>
                  <a:pt x="245237" y="315721"/>
                  <a:pt x="160273" y="315721"/>
                </a:cubicBezTo>
                <a:cubicBezTo>
                  <a:pt x="75311" y="315721"/>
                  <a:pt x="6350" y="246468"/>
                  <a:pt x="6350" y="16103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1360932" y="4315968"/>
            <a:ext cx="1912620" cy="207264"/>
          </a:xfrm>
          <a:custGeom>
            <a:avLst/>
            <a:gdLst>
              <a:gd name="connsiteX0" fmla="*/ 0 w 1912620"/>
              <a:gd name="connsiteY0" fmla="*/ 207264 h 207264"/>
              <a:gd name="connsiteX1" fmla="*/ 1912620 w 1912620"/>
              <a:gd name="connsiteY1" fmla="*/ 207264 h 207264"/>
              <a:gd name="connsiteX2" fmla="*/ 1912620 w 1912620"/>
              <a:gd name="connsiteY2" fmla="*/ 0 h 207264"/>
              <a:gd name="connsiteX3" fmla="*/ 0 w 1912620"/>
              <a:gd name="connsiteY3" fmla="*/ 0 h 207264"/>
              <a:gd name="connsiteX4" fmla="*/ 0 w 1912620"/>
              <a:gd name="connsiteY4" fmla="*/ 207264 h 207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12620" h="207264">
                <a:moveTo>
                  <a:pt x="0" y="207264"/>
                </a:moveTo>
                <a:lnTo>
                  <a:pt x="1912620" y="207264"/>
                </a:lnTo>
                <a:lnTo>
                  <a:pt x="1912620" y="0"/>
                </a:lnTo>
                <a:lnTo>
                  <a:pt x="0" y="0"/>
                </a:lnTo>
                <a:lnTo>
                  <a:pt x="0" y="207264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1354582" y="4309618"/>
            <a:ext cx="1925320" cy="219964"/>
          </a:xfrm>
          <a:custGeom>
            <a:avLst/>
            <a:gdLst>
              <a:gd name="connsiteX0" fmla="*/ 6350 w 1925320"/>
              <a:gd name="connsiteY0" fmla="*/ 213614 h 219964"/>
              <a:gd name="connsiteX1" fmla="*/ 1918970 w 1925320"/>
              <a:gd name="connsiteY1" fmla="*/ 213614 h 219964"/>
              <a:gd name="connsiteX2" fmla="*/ 1918970 w 1925320"/>
              <a:gd name="connsiteY2" fmla="*/ 6350 h 219964"/>
              <a:gd name="connsiteX3" fmla="*/ 6350 w 1925320"/>
              <a:gd name="connsiteY3" fmla="*/ 6350 h 219964"/>
              <a:gd name="connsiteX4" fmla="*/ 6350 w 1925320"/>
              <a:gd name="connsiteY4" fmla="*/ 213614 h 219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25320" h="219964">
                <a:moveTo>
                  <a:pt x="6350" y="213614"/>
                </a:moveTo>
                <a:lnTo>
                  <a:pt x="1918970" y="213614"/>
                </a:lnTo>
                <a:lnTo>
                  <a:pt x="1918970" y="6350"/>
                </a:lnTo>
                <a:lnTo>
                  <a:pt x="6350" y="6350"/>
                </a:lnTo>
                <a:lnTo>
                  <a:pt x="6350" y="21361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5146548" y="4344924"/>
            <a:ext cx="1499615" cy="178308"/>
          </a:xfrm>
          <a:custGeom>
            <a:avLst/>
            <a:gdLst>
              <a:gd name="connsiteX0" fmla="*/ 0 w 1499615"/>
              <a:gd name="connsiteY0" fmla="*/ 178308 h 178308"/>
              <a:gd name="connsiteX1" fmla="*/ 1499615 w 1499615"/>
              <a:gd name="connsiteY1" fmla="*/ 178308 h 178308"/>
              <a:gd name="connsiteX2" fmla="*/ 1499615 w 1499615"/>
              <a:gd name="connsiteY2" fmla="*/ 0 h 178308"/>
              <a:gd name="connsiteX3" fmla="*/ 0 w 1499615"/>
              <a:gd name="connsiteY3" fmla="*/ 0 h 178308"/>
              <a:gd name="connsiteX4" fmla="*/ 0 w 1499615"/>
              <a:gd name="connsiteY4" fmla="*/ 178308 h 1783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99615" h="178308">
                <a:moveTo>
                  <a:pt x="0" y="178308"/>
                </a:moveTo>
                <a:lnTo>
                  <a:pt x="1499615" y="178308"/>
                </a:lnTo>
                <a:lnTo>
                  <a:pt x="1499615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5140198" y="4338574"/>
            <a:ext cx="1512315" cy="191008"/>
          </a:xfrm>
          <a:custGeom>
            <a:avLst/>
            <a:gdLst>
              <a:gd name="connsiteX0" fmla="*/ 6350 w 1512315"/>
              <a:gd name="connsiteY0" fmla="*/ 184658 h 191008"/>
              <a:gd name="connsiteX1" fmla="*/ 1505965 w 1512315"/>
              <a:gd name="connsiteY1" fmla="*/ 184658 h 191008"/>
              <a:gd name="connsiteX2" fmla="*/ 1505965 w 1512315"/>
              <a:gd name="connsiteY2" fmla="*/ 6350 h 191008"/>
              <a:gd name="connsiteX3" fmla="*/ 6350 w 1512315"/>
              <a:gd name="connsiteY3" fmla="*/ 6350 h 191008"/>
              <a:gd name="connsiteX4" fmla="*/ 6350 w 1512315"/>
              <a:gd name="connsiteY4" fmla="*/ 184658 h 1910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12315" h="191008">
                <a:moveTo>
                  <a:pt x="6350" y="184658"/>
                </a:moveTo>
                <a:lnTo>
                  <a:pt x="1505965" y="184658"/>
                </a:lnTo>
                <a:lnTo>
                  <a:pt x="1505965" y="6350"/>
                </a:lnTo>
                <a:lnTo>
                  <a:pt x="6350" y="6350"/>
                </a:lnTo>
                <a:lnTo>
                  <a:pt x="6350" y="1846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0"/>
            <a:ext cx="7645400" cy="6388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45400" y="2743200"/>
            <a:ext cx="4331314" cy="155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406400" algn="l"/>
              </a:tabLst>
            </a:pP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10.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대표자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정보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청약담당자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정보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입력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후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</a:p>
          <a:p>
            <a:pPr>
              <a:lnSpc>
                <a:spcPts val="3200"/>
              </a:lnSpc>
              <a:tabLst>
                <a:tab pos="406400" algn="l"/>
              </a:tabLst>
            </a:pPr>
            <a:r>
              <a:rPr lang="en-US" altLang="zh-CN" b="1" dirty="0"/>
              <a:t>	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[</a:t>
            </a:r>
            <a:r>
              <a:rPr lang="en-US" altLang="zh-CN" sz="1802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다음단계</a:t>
            </a:r>
            <a:r>
              <a:rPr lang="en-US" altLang="zh-CN" sz="1802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]</a:t>
            </a:r>
            <a:r>
              <a:rPr lang="en-US" altLang="zh-CN" sz="1802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버튼을</a:t>
            </a:r>
            <a:r>
              <a:rPr lang="en-US" altLang="zh-CN" sz="1802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눌러</a:t>
            </a:r>
            <a:r>
              <a:rPr lang="en-US" altLang="zh-CN" sz="1802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이동합니다</a:t>
            </a:r>
            <a:r>
              <a:rPr lang="en-US" altLang="zh-CN" sz="1802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  <a:p>
            <a:pPr>
              <a:lnSpc>
                <a:spcPts val="3200"/>
              </a:lnSpc>
              <a:tabLst>
                <a:tab pos="406400" algn="l"/>
              </a:tabLst>
            </a:pPr>
            <a:r>
              <a:rPr lang="en-US" altLang="zh-CN" b="1" dirty="0"/>
              <a:t>	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*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는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필수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입력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항목입니다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b="1" dirty="0"/>
          </a:p>
          <a:p>
            <a:pPr>
              <a:lnSpc>
                <a:spcPts val="2100"/>
              </a:lnSpc>
              <a:tabLst>
                <a:tab pos="406400" algn="l"/>
              </a:tabLst>
            </a:pPr>
            <a:r>
              <a:rPr lang="en-US" altLang="zh-CN" b="1" dirty="0"/>
              <a:t>	</a:t>
            </a:r>
            <a:r>
              <a:rPr lang="en-US" altLang="zh-CN" sz="1404" b="1" dirty="0">
                <a:solidFill>
                  <a:srgbClr val="4472C4"/>
                </a:solidFill>
                <a:latin typeface="맑은 고딕" pitchFamily="18" charset="0"/>
                <a:cs typeface="맑은 고딕" pitchFamily="18" charset="0"/>
              </a:rPr>
              <a:t>★핸드폰</a:t>
            </a:r>
            <a:r>
              <a:rPr lang="en-US" altLang="zh-CN" sz="1404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4472C4"/>
                </a:solidFill>
                <a:latin typeface="맑은 고딕" pitchFamily="18" charset="0"/>
                <a:cs typeface="맑은 고딕" pitchFamily="18" charset="0"/>
              </a:rPr>
              <a:t>번호</a:t>
            </a:r>
            <a:r>
              <a:rPr lang="en-US" altLang="zh-CN" sz="1404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4472C4"/>
                </a:solidFill>
                <a:latin typeface="맑은 고딕" pitchFamily="18" charset="0"/>
                <a:cs typeface="맑은 고딕" pitchFamily="18" charset="0"/>
              </a:rPr>
              <a:t>오기입하지</a:t>
            </a:r>
            <a:r>
              <a:rPr lang="en-US" altLang="zh-CN" sz="1404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4472C4"/>
                </a:solidFill>
                <a:latin typeface="맑은 고딕" pitchFamily="18" charset="0"/>
                <a:cs typeface="맑은 고딕" pitchFamily="18" charset="0"/>
              </a:rPr>
              <a:t>않도록</a:t>
            </a:r>
            <a:r>
              <a:rPr lang="en-US" altLang="zh-CN" sz="1404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4472C4"/>
                </a:solidFill>
                <a:latin typeface="맑은 고딕" pitchFamily="18" charset="0"/>
                <a:cs typeface="맑은 고딕" pitchFamily="18" charset="0"/>
              </a:rPr>
              <a:t>주의바랍니다</a:t>
            </a:r>
            <a:r>
              <a:rPr lang="en-US" altLang="zh-CN" sz="1404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4472C4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32CF884-E23A-4B0A-9646-843F20B60394}"/>
              </a:ext>
            </a:extLst>
          </p:cNvPr>
          <p:cNvSpPr/>
          <p:nvPr/>
        </p:nvSpPr>
        <p:spPr>
          <a:xfrm>
            <a:off x="4599" y="0"/>
            <a:ext cx="12187401" cy="145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말풍선: 사각형 34">
            <a:extLst>
              <a:ext uri="{FF2B5EF4-FFF2-40B4-BE49-F238E27FC236}">
                <a16:creationId xmlns:a16="http://schemas.microsoft.com/office/drawing/2014/main" id="{AA30EA22-4A8B-4550-B7AB-783CD1D631CC}"/>
              </a:ext>
            </a:extLst>
          </p:cNvPr>
          <p:cNvSpPr/>
          <p:nvPr/>
        </p:nvSpPr>
        <p:spPr>
          <a:xfrm>
            <a:off x="4150373" y="5932376"/>
            <a:ext cx="701027" cy="352853"/>
          </a:xfrm>
          <a:prstGeom prst="wedgeRectCallout">
            <a:avLst>
              <a:gd name="adj1" fmla="val -48791"/>
              <a:gd name="adj2" fmla="val 128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10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86842" y="5275834"/>
            <a:ext cx="5995924" cy="930148"/>
          </a:xfrm>
          <a:custGeom>
            <a:avLst/>
            <a:gdLst>
              <a:gd name="connsiteX0" fmla="*/ 6350 w 5995924"/>
              <a:gd name="connsiteY0" fmla="*/ 6350 h 930148"/>
              <a:gd name="connsiteX1" fmla="*/ 5989574 w 5995924"/>
              <a:gd name="connsiteY1" fmla="*/ 6350 h 930148"/>
              <a:gd name="connsiteX2" fmla="*/ 5989574 w 5995924"/>
              <a:gd name="connsiteY2" fmla="*/ 923798 h 930148"/>
              <a:gd name="connsiteX3" fmla="*/ 6350 w 5995924"/>
              <a:gd name="connsiteY3" fmla="*/ 923798 h 930148"/>
              <a:gd name="connsiteX4" fmla="*/ 6350 w 5995924"/>
              <a:gd name="connsiteY4" fmla="*/ 6350 h 9301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995924" h="930148">
                <a:moveTo>
                  <a:pt x="6350" y="6350"/>
                </a:moveTo>
                <a:lnTo>
                  <a:pt x="5989574" y="6350"/>
                </a:lnTo>
                <a:lnTo>
                  <a:pt x="5989574" y="923798"/>
                </a:lnTo>
                <a:lnTo>
                  <a:pt x="6350" y="923798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93598" y="5282565"/>
            <a:ext cx="5982436" cy="916660"/>
          </a:xfrm>
          <a:custGeom>
            <a:avLst/>
            <a:gdLst>
              <a:gd name="connsiteX0" fmla="*/ 6350 w 5982436"/>
              <a:gd name="connsiteY0" fmla="*/ 6350 h 916660"/>
              <a:gd name="connsiteX1" fmla="*/ 6350 w 5982436"/>
              <a:gd name="connsiteY1" fmla="*/ 910310 h 916660"/>
              <a:gd name="connsiteX2" fmla="*/ 5976086 w 5982436"/>
              <a:gd name="connsiteY2" fmla="*/ 910310 h 916660"/>
              <a:gd name="connsiteX3" fmla="*/ 5976086 w 5982436"/>
              <a:gd name="connsiteY3" fmla="*/ 6350 h 916660"/>
              <a:gd name="connsiteX4" fmla="*/ 6350 w 5982436"/>
              <a:gd name="connsiteY4" fmla="*/ 6350 h 9166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982436" h="916660">
                <a:moveTo>
                  <a:pt x="6350" y="6350"/>
                </a:moveTo>
                <a:lnTo>
                  <a:pt x="6350" y="910310"/>
                </a:lnTo>
                <a:lnTo>
                  <a:pt x="5976086" y="910310"/>
                </a:lnTo>
                <a:lnTo>
                  <a:pt x="5976086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9854"/>
            <a:ext cx="6236334" cy="659164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485506" y="723900"/>
            <a:ext cx="5663410" cy="37704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65100" algn="l"/>
                <a:tab pos="215900" algn="l"/>
              </a:tabLst>
            </a:pPr>
            <a:r>
              <a:rPr lang="en-US" altLang="zh-CN" sz="15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11.</a:t>
            </a:r>
            <a:r>
              <a:rPr lang="en-US" altLang="zh-CN" sz="15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청약할</a:t>
            </a:r>
            <a:r>
              <a:rPr lang="en-US" altLang="zh-CN" sz="15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핵심인력</a:t>
            </a:r>
            <a:r>
              <a:rPr lang="en-US" altLang="zh-CN" sz="15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정보를</a:t>
            </a:r>
            <a:r>
              <a:rPr lang="en-US" altLang="zh-CN" sz="15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입력합니다</a:t>
            </a:r>
            <a:r>
              <a:rPr lang="en-US" altLang="zh-CN" sz="15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165100" algn="l"/>
                <a:tab pos="2159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정규직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여부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: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해당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/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미해당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선택</a:t>
            </a:r>
            <a:r>
              <a:rPr lang="en-US" altLang="zh-CN" sz="105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5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105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5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비정규직은</a:t>
            </a:r>
            <a:r>
              <a:rPr lang="en-US" altLang="zh-CN" sz="105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5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가입</a:t>
            </a:r>
            <a:r>
              <a:rPr lang="en-US" altLang="zh-CN" sz="105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5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불가합니다</a:t>
            </a:r>
            <a:r>
              <a:rPr lang="en-US" altLang="zh-CN" sz="105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5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  <a:p>
            <a:pPr>
              <a:lnSpc>
                <a:spcPts val="2100"/>
              </a:lnSpc>
              <a:tabLst>
                <a:tab pos="165100" algn="l"/>
                <a:tab pos="2159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납입방식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: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정액적립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/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차등적립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선택</a:t>
            </a:r>
          </a:p>
          <a:p>
            <a:pPr>
              <a:lnSpc>
                <a:spcPts val="2100"/>
              </a:lnSpc>
              <a:tabLst>
                <a:tab pos="165100" algn="l"/>
                <a:tab pos="215900" algn="l"/>
              </a:tabLst>
            </a:pPr>
            <a:r>
              <a:rPr lang="en-US" altLang="zh-CN" dirty="0"/>
              <a:t>	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*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정액적립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: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중소기업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기여금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최소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月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20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만원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이상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핵심인력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최소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月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12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만원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이상</a:t>
            </a:r>
          </a:p>
          <a:p>
            <a:pPr>
              <a:lnSpc>
                <a:spcPts val="2100"/>
              </a:lnSpc>
              <a:tabLst>
                <a:tab pos="1651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차등적립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: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연차별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月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납입액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상이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연차별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금액조정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불가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  <a:p>
            <a:pPr>
              <a:lnSpc>
                <a:spcPts val="2100"/>
              </a:lnSpc>
              <a:tabLst>
                <a:tab pos="165100" algn="l"/>
                <a:tab pos="215900" algn="l"/>
              </a:tabLst>
            </a:pPr>
            <a:r>
              <a:rPr lang="en-US" altLang="zh-CN" dirty="0"/>
              <a:t>	</a:t>
            </a:r>
            <a:r>
              <a:rPr lang="en-US" altLang="zh-CN" sz="1202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★계약성립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이후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납입방식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변경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불가능합니다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  <a:p>
            <a:pPr>
              <a:lnSpc>
                <a:spcPts val="2100"/>
              </a:lnSpc>
              <a:tabLst>
                <a:tab pos="165100" algn="l"/>
                <a:tab pos="2159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중소기업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월납부금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: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매월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납입할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금액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입력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정액적립시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최소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20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만원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  <a:p>
            <a:pPr>
              <a:lnSpc>
                <a:spcPts val="2100"/>
              </a:lnSpc>
              <a:tabLst>
                <a:tab pos="165100" algn="l"/>
                <a:tab pos="2159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핵심인력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월납부금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: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매월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납입할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금액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입력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정액적립시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최소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12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만원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  <a:p>
            <a:pPr>
              <a:lnSpc>
                <a:spcPts val="2100"/>
              </a:lnSpc>
              <a:tabLst>
                <a:tab pos="165100" algn="l"/>
                <a:tab pos="2159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납부일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: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자동이체일자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5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15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25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중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선택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165100" algn="l"/>
                <a:tab pos="2159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★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중소기업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월납부금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및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핵심인력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월납부금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입력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후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반드시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금액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u="sng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재확인</a:t>
            </a:r>
          </a:p>
          <a:p>
            <a:pPr>
              <a:lnSpc>
                <a:spcPts val="2100"/>
              </a:lnSpc>
              <a:tabLst>
                <a:tab pos="165100" algn="l"/>
                <a:tab pos="2159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*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최소납부금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이상으로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납입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가능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/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단위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: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원</a:t>
            </a:r>
          </a:p>
          <a:p>
            <a:pPr>
              <a:lnSpc>
                <a:spcPts val="2100"/>
              </a:lnSpc>
              <a:tabLst>
                <a:tab pos="165100" algn="l"/>
                <a:tab pos="215900" algn="l"/>
              </a:tabLst>
            </a:pPr>
            <a:r>
              <a:rPr lang="en-US" altLang="zh-CN" sz="1200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*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금액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오기입하여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계약성립된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경우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계약취소신청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후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재가입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진행해주셔야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합니다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718300" y="5397500"/>
            <a:ext cx="635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000"/>
              </a:lnSpc>
              <a:tabLst/>
            </a:pP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864858" y="5397500"/>
            <a:ext cx="49403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4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[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인력추가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+]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버튼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클릭하여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핵심인력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정보를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추가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작성할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있으며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14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동시에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가입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진행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가능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인력추가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후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납부일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납부금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등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각각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설정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가능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7A35ECD-0420-4C07-BCFE-45F59AB18D7D}"/>
              </a:ext>
            </a:extLst>
          </p:cNvPr>
          <p:cNvSpPr/>
          <p:nvPr/>
        </p:nvSpPr>
        <p:spPr>
          <a:xfrm>
            <a:off x="4599" y="0"/>
            <a:ext cx="12187401" cy="145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말풍선: 사각형 12">
            <a:extLst>
              <a:ext uri="{FF2B5EF4-FFF2-40B4-BE49-F238E27FC236}">
                <a16:creationId xmlns:a16="http://schemas.microsoft.com/office/drawing/2014/main" id="{8FCF43EB-4E55-43F6-B43F-A02F478DB573}"/>
              </a:ext>
            </a:extLst>
          </p:cNvPr>
          <p:cNvSpPr/>
          <p:nvPr/>
        </p:nvSpPr>
        <p:spPr>
          <a:xfrm>
            <a:off x="43084" y="723900"/>
            <a:ext cx="701027" cy="352853"/>
          </a:xfrm>
          <a:prstGeom prst="wedgeRectCallout">
            <a:avLst>
              <a:gd name="adj1" fmla="val -25240"/>
              <a:gd name="adj2" fmla="val 1100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11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별: 꼭짓점 7개 10">
            <a:extLst>
              <a:ext uri="{FF2B5EF4-FFF2-40B4-BE49-F238E27FC236}">
                <a16:creationId xmlns:a16="http://schemas.microsoft.com/office/drawing/2014/main" id="{429A55DF-3F6D-47C6-9660-7DF25330BE3F}"/>
              </a:ext>
            </a:extLst>
          </p:cNvPr>
          <p:cNvSpPr/>
          <p:nvPr/>
        </p:nvSpPr>
        <p:spPr>
          <a:xfrm>
            <a:off x="5308600" y="1308100"/>
            <a:ext cx="1067434" cy="800100"/>
          </a:xfrm>
          <a:prstGeom prst="star7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별: 꼭짓점 7개 14">
            <a:extLst>
              <a:ext uri="{FF2B5EF4-FFF2-40B4-BE49-F238E27FC236}">
                <a16:creationId xmlns:a16="http://schemas.microsoft.com/office/drawing/2014/main" id="{F0C48F1B-528C-4F2E-937B-00E4CFBC37B1}"/>
              </a:ext>
            </a:extLst>
          </p:cNvPr>
          <p:cNvSpPr/>
          <p:nvPr/>
        </p:nvSpPr>
        <p:spPr>
          <a:xfrm>
            <a:off x="440203" y="4079050"/>
            <a:ext cx="1067434" cy="800100"/>
          </a:xfrm>
          <a:prstGeom prst="star7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723</Words>
  <Application>Microsoft Office PowerPoint</Application>
  <PresentationFormat>와이드스크린</PresentationFormat>
  <Paragraphs>170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6" baseType="lpstr">
      <vt:lpstr>HY견고딕</vt:lpstr>
      <vt:lpstr>돋움체</vt:lpstr>
      <vt:lpstr>맑은 고딕</vt:lpstr>
      <vt:lpstr>Arial</vt:lpstr>
      <vt:lpstr>Arial Black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51</cp:revision>
  <dcterms:created xsi:type="dcterms:W3CDTF">2021-04-02T01:18:24Z</dcterms:created>
  <dcterms:modified xsi:type="dcterms:W3CDTF">2021-04-02T07:44:59Z</dcterms:modified>
</cp:coreProperties>
</file>